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garty, Sarah MRS 1" initials="HSM1" lastIdx="14" clrIdx="0">
    <p:extLst>
      <p:ext uri="{19B8F6BF-5375-455C-9EA6-DF929625EA0E}">
        <p15:presenceInfo xmlns:p15="http://schemas.microsoft.com/office/powerpoint/2012/main" userId="S-1-5-21-1778088136-3569574805-345024663-1396423" providerId="AD"/>
      </p:ext>
    </p:extLst>
  </p:cmAuthor>
  <p:cmAuthor id="2" name="Stengert, Samantha MISS" initials="SSM" lastIdx="10" clrIdx="1">
    <p:extLst>
      <p:ext uri="{19B8F6BF-5375-455C-9EA6-DF929625EA0E}">
        <p15:presenceInfo xmlns:p15="http://schemas.microsoft.com/office/powerpoint/2012/main" userId="S-1-5-21-1778088136-3569574805-345024663-1755956" providerId="AD"/>
      </p:ext>
    </p:extLst>
  </p:cmAuthor>
  <p:cmAuthor id="3" name="Kempster, Chloe MISS" initials="KCM" lastIdx="4" clrIdx="2">
    <p:extLst>
      <p:ext uri="{19B8F6BF-5375-455C-9EA6-DF929625EA0E}">
        <p15:presenceInfo xmlns:p15="http://schemas.microsoft.com/office/powerpoint/2012/main" userId="S-1-5-21-1778088136-3569574805-345024663-2014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3E74"/>
    <a:srgbClr val="1A5BAA"/>
    <a:srgbClr val="DCA724"/>
    <a:srgbClr val="A80462"/>
    <a:srgbClr val="262165"/>
    <a:srgbClr val="173D6F"/>
    <a:srgbClr val="0CA7BD"/>
    <a:srgbClr val="51CEDF"/>
    <a:srgbClr val="B8046B"/>
    <a:srgbClr val="FC84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F23539-3867-32F3-55E6-B30681EE24C0}" v="6" dt="2025-09-25T23:35:40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8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, Yvonne" userId="e0571fb5-9f6a-446e-a9f6-732fbc6f0465" providerId="ADAL" clId="{1700D5D4-4B8C-4423-B8AB-78AF754FF166}"/>
    <pc:docChg chg="undo custSel modSld">
      <pc:chgData name="SU, Yvonne" userId="e0571fb5-9f6a-446e-a9f6-732fbc6f0465" providerId="ADAL" clId="{1700D5D4-4B8C-4423-B8AB-78AF754FF166}" dt="2025-06-30T07:15:49.651" v="644" actId="478"/>
      <pc:docMkLst>
        <pc:docMk/>
      </pc:docMkLst>
      <pc:sldChg chg="addSp delSp modSp mod modCm">
        <pc:chgData name="SU, Yvonne" userId="e0571fb5-9f6a-446e-a9f6-732fbc6f0465" providerId="ADAL" clId="{1700D5D4-4B8C-4423-B8AB-78AF754FF166}" dt="2025-06-30T07:15:49.651" v="644" actId="478"/>
        <pc:sldMkLst>
          <pc:docMk/>
          <pc:sldMk cId="103005268" sldId="257"/>
        </pc:sldMkLst>
        <pc:spChg chg="mod">
          <ac:chgData name="SU, Yvonne" userId="e0571fb5-9f6a-446e-a9f6-732fbc6f0465" providerId="ADAL" clId="{1700D5D4-4B8C-4423-B8AB-78AF754FF166}" dt="2025-06-30T06:55:25.339" v="59" actId="255"/>
          <ac:spMkLst>
            <pc:docMk/>
            <pc:sldMk cId="103005268" sldId="257"/>
            <ac:spMk id="4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6:55:04.019" v="53" actId="255"/>
          <ac:spMkLst>
            <pc:docMk/>
            <pc:sldMk cId="103005268" sldId="257"/>
            <ac:spMk id="8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6:55:12.677" v="55" actId="255"/>
          <ac:spMkLst>
            <pc:docMk/>
            <pc:sldMk cId="103005268" sldId="257"/>
            <ac:spMk id="9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6:55:19.044" v="57" actId="255"/>
          <ac:spMkLst>
            <pc:docMk/>
            <pc:sldMk cId="103005268" sldId="257"/>
            <ac:spMk id="10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13:05.625" v="551" actId="20577"/>
          <ac:spMkLst>
            <pc:docMk/>
            <pc:sldMk cId="103005268" sldId="257"/>
            <ac:spMk id="22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2:20.400" v="194" actId="20577"/>
          <ac:spMkLst>
            <pc:docMk/>
            <pc:sldMk cId="103005268" sldId="257"/>
            <ac:spMk id="23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3:41.541" v="316" actId="6549"/>
          <ac:spMkLst>
            <pc:docMk/>
            <pc:sldMk cId="103005268" sldId="257"/>
            <ac:spMk id="24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3:07.098" v="274" actId="20577"/>
          <ac:spMkLst>
            <pc:docMk/>
            <pc:sldMk cId="103005268" sldId="257"/>
            <ac:spMk id="25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37.216" v="630" actId="478"/>
          <ac:spMkLst>
            <pc:docMk/>
            <pc:sldMk cId="103005268" sldId="257"/>
            <ac:spMk id="26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39.156" v="631" actId="478"/>
          <ac:spMkLst>
            <pc:docMk/>
            <pc:sldMk cId="103005268" sldId="257"/>
            <ac:spMk id="27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39.955" v="632" actId="478"/>
          <ac:spMkLst>
            <pc:docMk/>
            <pc:sldMk cId="103005268" sldId="257"/>
            <ac:spMk id="28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0.810" v="633" actId="478"/>
          <ac:spMkLst>
            <pc:docMk/>
            <pc:sldMk cId="103005268" sldId="257"/>
            <ac:spMk id="29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6:54:05.409" v="47" actId="207"/>
          <ac:spMkLst>
            <pc:docMk/>
            <pc:sldMk cId="103005268" sldId="257"/>
            <ac:spMk id="30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32.666" v="628" actId="478"/>
          <ac:spMkLst>
            <pc:docMk/>
            <pc:sldMk cId="103005268" sldId="257"/>
            <ac:spMk id="34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5:23.241" v="380" actId="5793"/>
          <ac:spMkLst>
            <pc:docMk/>
            <pc:sldMk cId="103005268" sldId="257"/>
            <ac:spMk id="35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9.651" v="644" actId="478"/>
          <ac:spMkLst>
            <pc:docMk/>
            <pc:sldMk cId="103005268" sldId="257"/>
            <ac:spMk id="36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15:01.205" v="627" actId="20577"/>
          <ac:spMkLst>
            <pc:docMk/>
            <pc:sldMk cId="103005268" sldId="257"/>
            <ac:spMk id="37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5:28.768" v="389" actId="20577"/>
          <ac:spMkLst>
            <pc:docMk/>
            <pc:sldMk cId="103005268" sldId="257"/>
            <ac:spMk id="38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7:42.413" v="539" actId="20577"/>
          <ac:spMkLst>
            <pc:docMk/>
            <pc:sldMk cId="103005268" sldId="257"/>
            <ac:spMk id="39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2.586" v="635" actId="478"/>
          <ac:spMkLst>
            <pc:docMk/>
            <pc:sldMk cId="103005268" sldId="257"/>
            <ac:spMk id="40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7:21.723" v="519" actId="20577"/>
          <ac:spMkLst>
            <pc:docMk/>
            <pc:sldMk cId="103005268" sldId="257"/>
            <ac:spMk id="41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8.696" v="643" actId="478"/>
          <ac:spMkLst>
            <pc:docMk/>
            <pc:sldMk cId="103005268" sldId="257"/>
            <ac:spMk id="42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4:40.179" v="350" actId="20577"/>
          <ac:spMkLst>
            <pc:docMk/>
            <pc:sldMk cId="103005268" sldId="257"/>
            <ac:spMk id="43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3.323" v="636" actId="478"/>
          <ac:spMkLst>
            <pc:docMk/>
            <pc:sldMk cId="103005268" sldId="257"/>
            <ac:spMk id="44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8.062" v="642" actId="478"/>
          <ac:spMkLst>
            <pc:docMk/>
            <pc:sldMk cId="103005268" sldId="257"/>
            <ac:spMk id="45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34.793" v="629" actId="478"/>
          <ac:spMkLst>
            <pc:docMk/>
            <pc:sldMk cId="103005268" sldId="257"/>
            <ac:spMk id="46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7:14.168" v="508" actId="20577"/>
          <ac:spMkLst>
            <pc:docMk/>
            <pc:sldMk cId="103005268" sldId="257"/>
            <ac:spMk id="47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8:14.408" v="542" actId="6549"/>
          <ac:spMkLst>
            <pc:docMk/>
            <pc:sldMk cId="103005268" sldId="257"/>
            <ac:spMk id="48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1:01.678" v="140" actId="255"/>
          <ac:spMkLst>
            <pc:docMk/>
            <pc:sldMk cId="103005268" sldId="257"/>
            <ac:spMk id="49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4.535" v="638" actId="478"/>
          <ac:spMkLst>
            <pc:docMk/>
            <pc:sldMk cId="103005268" sldId="257"/>
            <ac:spMk id="50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0:46.736" v="138" actId="255"/>
          <ac:spMkLst>
            <pc:docMk/>
            <pc:sldMk cId="103005268" sldId="257"/>
            <ac:spMk id="51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4:58.239" v="363" actId="6549"/>
          <ac:spMkLst>
            <pc:docMk/>
            <pc:sldMk cId="103005268" sldId="257"/>
            <ac:spMk id="52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1.498" v="634" actId="478"/>
          <ac:spMkLst>
            <pc:docMk/>
            <pc:sldMk cId="103005268" sldId="257"/>
            <ac:spMk id="53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5:04.731" v="373" actId="6549"/>
          <ac:spMkLst>
            <pc:docMk/>
            <pc:sldMk cId="103005268" sldId="257"/>
            <ac:spMk id="54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7:09.219" v="497" actId="20577"/>
          <ac:spMkLst>
            <pc:docMk/>
            <pc:sldMk cId="103005268" sldId="257"/>
            <ac:spMk id="55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5.256" v="639" actId="478"/>
          <ac:spMkLst>
            <pc:docMk/>
            <pc:sldMk cId="103005268" sldId="257"/>
            <ac:spMk id="56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7:32.092" v="521" actId="20577"/>
          <ac:spMkLst>
            <pc:docMk/>
            <pc:sldMk cId="103005268" sldId="257"/>
            <ac:spMk id="57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7.072" v="641" actId="478"/>
          <ac:spMkLst>
            <pc:docMk/>
            <pc:sldMk cId="103005268" sldId="257"/>
            <ac:spMk id="58" creationId="{00000000-0000-0000-0000-000000000000}"/>
          </ac:spMkLst>
        </pc:spChg>
        <pc:spChg chg="mod">
          <ac:chgData name="SU, Yvonne" userId="e0571fb5-9f6a-446e-a9f6-732fbc6f0465" providerId="ADAL" clId="{1700D5D4-4B8C-4423-B8AB-78AF754FF166}" dt="2025-06-30T07:00:46.736" v="138" actId="255"/>
          <ac:spMkLst>
            <pc:docMk/>
            <pc:sldMk cId="103005268" sldId="257"/>
            <ac:spMk id="59" creationId="{00000000-0000-0000-0000-000000000000}"/>
          </ac:spMkLst>
        </pc:spChg>
        <pc:spChg chg="del mod">
          <ac:chgData name="SU, Yvonne" userId="e0571fb5-9f6a-446e-a9f6-732fbc6f0465" providerId="ADAL" clId="{1700D5D4-4B8C-4423-B8AB-78AF754FF166}" dt="2025-06-30T07:15:46.349" v="640" actId="478"/>
          <ac:spMkLst>
            <pc:docMk/>
            <pc:sldMk cId="103005268" sldId="257"/>
            <ac:spMk id="60" creationId="{00000000-0000-0000-0000-000000000000}"/>
          </ac:spMkLst>
        </pc:spChg>
        <pc:spChg chg="add del mod">
          <ac:chgData name="SU, Yvonne" userId="e0571fb5-9f6a-446e-a9f6-732fbc6f0465" providerId="ADAL" clId="{1700D5D4-4B8C-4423-B8AB-78AF754FF166}" dt="2025-06-30T07:08:35.329" v="544" actId="14100"/>
          <ac:spMkLst>
            <pc:docMk/>
            <pc:sldMk cId="103005268" sldId="257"/>
            <ac:spMk id="61" creationId="{E1EAE771-E10F-4D1E-A14C-B544DD28B197}"/>
          </ac:spMkLst>
        </pc:spChg>
        <pc:spChg chg="mod">
          <ac:chgData name="SU, Yvonne" userId="e0571fb5-9f6a-446e-a9f6-732fbc6f0465" providerId="ADAL" clId="{1700D5D4-4B8C-4423-B8AB-78AF754FF166}" dt="2025-06-30T07:08:58.440" v="548" actId="1035"/>
          <ac:spMkLst>
            <pc:docMk/>
            <pc:sldMk cId="103005268" sldId="257"/>
            <ac:spMk id="63" creationId="{BAA84950-380D-47A1-ADF8-BD56BC7CFA49}"/>
          </ac:spMkLst>
        </pc:spChg>
      </pc:sldChg>
    </pc:docChg>
  </pc:docChgLst>
  <pc:docChgLst>
    <pc:chgData name="Andrew Heldon" userId="S::andrew.heldon@govteams.gov.au::73c80e30-2fa7-47d2-8a4d-e24c9331080a" providerId="AD" clId="Web-{BCF23539-3867-32F3-55E6-B30681EE24C0}"/>
    <pc:docChg chg="modSld">
      <pc:chgData name="Andrew Heldon" userId="S::andrew.heldon@govteams.gov.au::73c80e30-2fa7-47d2-8a4d-e24c9331080a" providerId="AD" clId="Web-{BCF23539-3867-32F3-55E6-B30681EE24C0}" dt="2025-09-25T23:35:38.425" v="3" actId="20577"/>
      <pc:docMkLst>
        <pc:docMk/>
      </pc:docMkLst>
      <pc:sldChg chg="modSp">
        <pc:chgData name="Andrew Heldon" userId="S::andrew.heldon@govteams.gov.au::73c80e30-2fa7-47d2-8a4d-e24c9331080a" providerId="AD" clId="Web-{BCF23539-3867-32F3-55E6-B30681EE24C0}" dt="2025-09-25T23:35:38.425" v="3" actId="20577"/>
        <pc:sldMkLst>
          <pc:docMk/>
          <pc:sldMk cId="272626213" sldId="258"/>
        </pc:sldMkLst>
        <pc:spChg chg="mod">
          <ac:chgData name="Andrew Heldon" userId="S::andrew.heldon@govteams.gov.au::73c80e30-2fa7-47d2-8a4d-e24c9331080a" providerId="AD" clId="Web-{BCF23539-3867-32F3-55E6-B30681EE24C0}" dt="2025-09-25T23:35:38.425" v="3" actId="20577"/>
          <ac:spMkLst>
            <pc:docMk/>
            <pc:sldMk cId="272626213" sldId="258"/>
            <ac:spMk id="7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2161E-1640-43FE-BC3E-4F1B12449CAB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A7EC2-8060-429F-A741-91FD7D5724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1189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A7EC2-8060-429F-A741-91FD7D5724C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7776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947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343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148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691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808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974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298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2296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010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1856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397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99EB8-19B8-475A-AF27-42AB20E7342E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E0BC9-4729-4C4F-9768-BBD4501CDA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932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3.sv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6968318" y="3946261"/>
            <a:ext cx="3474987" cy="67104"/>
          </a:xfrm>
          <a:prstGeom prst="rect">
            <a:avLst/>
          </a:prstGeom>
          <a:solidFill>
            <a:srgbClr val="DC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87" name="Rectangle 86"/>
          <p:cNvSpPr/>
          <p:nvPr/>
        </p:nvSpPr>
        <p:spPr>
          <a:xfrm>
            <a:off x="6968318" y="4260644"/>
            <a:ext cx="3474987" cy="67021"/>
          </a:xfrm>
          <a:prstGeom prst="rect">
            <a:avLst/>
          </a:prstGeom>
          <a:solidFill>
            <a:srgbClr val="DC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2" name="Rounded Rectangle 1"/>
          <p:cNvSpPr/>
          <p:nvPr/>
        </p:nvSpPr>
        <p:spPr>
          <a:xfrm>
            <a:off x="1302043" y="199505"/>
            <a:ext cx="10767309" cy="415637"/>
          </a:xfrm>
          <a:prstGeom prst="roundRect">
            <a:avLst/>
          </a:prstGeom>
          <a:solidFill>
            <a:srgbClr val="3E73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/>
              <a:t>APS Complex Project Management Profession – Implementation Roadmap</a:t>
            </a:r>
          </a:p>
        </p:txBody>
      </p:sp>
      <p:pic>
        <p:nvPicPr>
          <p:cNvPr id="3" name="Picture 2" descr="Complex Project Management hexagon 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30728"/>
            <a:ext cx="369186" cy="37401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ounded Rectangle 3"/>
          <p:cNvSpPr/>
          <p:nvPr/>
        </p:nvSpPr>
        <p:spPr>
          <a:xfrm>
            <a:off x="83830" y="2813528"/>
            <a:ext cx="1114627" cy="1072342"/>
          </a:xfrm>
          <a:prstGeom prst="roundRect">
            <a:avLst/>
          </a:prstGeom>
          <a:solidFill>
            <a:srgbClr val="B804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  <a:p>
            <a:pPr algn="ctr"/>
            <a:endParaRPr lang="en-AU" sz="1000"/>
          </a:p>
          <a:p>
            <a:pPr algn="ctr"/>
            <a:r>
              <a:rPr lang="en-AU" sz="1100" b="1"/>
              <a:t>Theme 1: </a:t>
            </a:r>
            <a:br>
              <a:rPr lang="en-AU" sz="1100" b="1"/>
            </a:br>
            <a:r>
              <a:rPr lang="en-AU" sz="1100" b="1"/>
              <a:t>The CPM Profession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02044" y="706581"/>
            <a:ext cx="2301522" cy="332509"/>
          </a:xfrm>
          <a:prstGeom prst="roundRect">
            <a:avLst/>
          </a:prstGeom>
          <a:solidFill>
            <a:srgbClr val="3E73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/>
              <a:t>2025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728056" y="706581"/>
            <a:ext cx="4692001" cy="332509"/>
          </a:xfrm>
          <a:prstGeom prst="roundRect">
            <a:avLst/>
          </a:prstGeom>
          <a:solidFill>
            <a:srgbClr val="3E73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/>
              <a:t>2026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569806" y="706582"/>
            <a:ext cx="3499546" cy="332509"/>
          </a:xfrm>
          <a:prstGeom prst="roundRect">
            <a:avLst/>
          </a:prstGeom>
          <a:solidFill>
            <a:srgbClr val="3E73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/>
              <a:t>2027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45147" y="1535854"/>
            <a:ext cx="1114627" cy="1072342"/>
          </a:xfrm>
          <a:prstGeom prst="roundRect">
            <a:avLst/>
          </a:prstGeom>
          <a:solidFill>
            <a:srgbClr val="123E7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  <a:p>
            <a:pPr algn="ctr"/>
            <a:endParaRPr lang="en-AU" sz="1000"/>
          </a:p>
          <a:p>
            <a:pPr algn="ctr"/>
            <a:r>
              <a:rPr lang="en-AU" sz="1100" b="1"/>
              <a:t>Theme 2: </a:t>
            </a:r>
            <a:br>
              <a:rPr lang="en-AU" sz="1100" b="1"/>
            </a:br>
            <a:r>
              <a:rPr lang="en-AU" sz="1100" b="1"/>
              <a:t>CPM Standards and capability needs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9587" y="3954130"/>
            <a:ext cx="1114627" cy="1072342"/>
          </a:xfrm>
          <a:prstGeom prst="roundRect">
            <a:avLst/>
          </a:prstGeom>
          <a:solidFill>
            <a:srgbClr val="DCA72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  <a:p>
            <a:pPr algn="ctr"/>
            <a:endParaRPr lang="en-AU" sz="1000"/>
          </a:p>
          <a:p>
            <a:pPr algn="ctr"/>
            <a:r>
              <a:rPr lang="en-AU" sz="1100" b="1"/>
              <a:t>Theme 3: </a:t>
            </a:r>
            <a:br>
              <a:rPr lang="en-AU" sz="1100" b="1"/>
            </a:br>
            <a:r>
              <a:rPr lang="en-AU" sz="1100" b="1"/>
              <a:t>CPM Communication and knowledge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01573" y="5165964"/>
            <a:ext cx="1114627" cy="1072342"/>
          </a:xfrm>
          <a:prstGeom prst="roundRect">
            <a:avLst/>
          </a:prstGeom>
          <a:solidFill>
            <a:srgbClr val="0C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  <a:p>
            <a:pPr algn="ctr"/>
            <a:endParaRPr lang="en-AU" sz="1000"/>
          </a:p>
          <a:p>
            <a:pPr algn="ctr"/>
            <a:r>
              <a:rPr lang="en-AU" sz="1100" b="1"/>
              <a:t>Theme 4: </a:t>
            </a:r>
            <a:br>
              <a:rPr lang="en-AU" sz="1100" b="1"/>
            </a:br>
            <a:r>
              <a:rPr lang="en-AU" sz="1100" b="1"/>
              <a:t>CPM Practices and tools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769488" y="1126360"/>
            <a:ext cx="432262" cy="3075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>
                <a:solidFill>
                  <a:schemeClr val="accent1">
                    <a:lumMod val="50000"/>
                  </a:schemeClr>
                </a:solidFill>
              </a:rPr>
              <a:t>Q3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955533" y="1126360"/>
            <a:ext cx="432262" cy="3075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>
                <a:solidFill>
                  <a:schemeClr val="accent1">
                    <a:lumMod val="50000"/>
                  </a:schemeClr>
                </a:solidFill>
              </a:rPr>
              <a:t>Q4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13448" y="1109740"/>
            <a:ext cx="432262" cy="3075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>
                <a:solidFill>
                  <a:schemeClr val="accent1">
                    <a:lumMod val="50000"/>
                  </a:schemeClr>
                </a:solidFill>
              </a:rPr>
              <a:t>Q1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06903" y="1109741"/>
            <a:ext cx="432262" cy="3075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>
                <a:solidFill>
                  <a:schemeClr val="accent1">
                    <a:lumMod val="50000"/>
                  </a:schemeClr>
                </a:solidFill>
              </a:rPr>
              <a:t>Q2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541079" y="1126361"/>
            <a:ext cx="432262" cy="3075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>
                <a:solidFill>
                  <a:schemeClr val="accent1">
                    <a:lumMod val="50000"/>
                  </a:schemeClr>
                </a:solidFill>
              </a:rPr>
              <a:t>Q3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636276" y="1126370"/>
            <a:ext cx="432262" cy="3075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>
                <a:solidFill>
                  <a:schemeClr val="accent1">
                    <a:lumMod val="50000"/>
                  </a:schemeClr>
                </a:solidFill>
              </a:rPr>
              <a:t>Q4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940218" y="1109741"/>
            <a:ext cx="432262" cy="3075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>
                <a:solidFill>
                  <a:schemeClr val="accent1">
                    <a:lumMod val="50000"/>
                  </a:schemeClr>
                </a:solidFill>
              </a:rPr>
              <a:t>Q1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106402" y="1109741"/>
            <a:ext cx="432262" cy="3075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>
                <a:solidFill>
                  <a:schemeClr val="accent1">
                    <a:lumMod val="50000"/>
                  </a:schemeClr>
                </a:solidFill>
              </a:rPr>
              <a:t>Q2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1350302" y="1109742"/>
            <a:ext cx="432262" cy="3075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100">
                <a:solidFill>
                  <a:schemeClr val="accent1">
                    <a:lumMod val="50000"/>
                  </a:schemeClr>
                </a:solidFill>
              </a:rPr>
              <a:t>Q3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3678883" y="706581"/>
            <a:ext cx="0" cy="5818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495374" y="706581"/>
            <a:ext cx="0" cy="5818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Arrow 61"/>
          <p:cNvSpPr/>
          <p:nvPr/>
        </p:nvSpPr>
        <p:spPr>
          <a:xfrm>
            <a:off x="1278442" y="6294559"/>
            <a:ext cx="10808120" cy="539427"/>
          </a:xfrm>
          <a:prstGeom prst="rightArrow">
            <a:avLst/>
          </a:prstGeom>
          <a:solidFill>
            <a:srgbClr val="3E737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/>
              <a:t>Ongoing activities: Implementation Management</a:t>
            </a:r>
          </a:p>
        </p:txBody>
      </p:sp>
      <p:sp>
        <p:nvSpPr>
          <p:cNvPr id="61" name="Oval 60" descr="Cheers outline">
            <a:extLst>
              <a:ext uri="{FF2B5EF4-FFF2-40B4-BE49-F238E27FC236}">
                <a16:creationId xmlns:a16="http://schemas.microsoft.com/office/drawing/2014/main" id="{E1EAE771-E10F-4D1E-A14C-B544DD28B197}"/>
              </a:ext>
            </a:extLst>
          </p:cNvPr>
          <p:cNvSpPr/>
          <p:nvPr/>
        </p:nvSpPr>
        <p:spPr>
          <a:xfrm>
            <a:off x="475749" y="2914937"/>
            <a:ext cx="320964" cy="306807"/>
          </a:xfrm>
          <a:prstGeom prst="ellipse">
            <a:avLst/>
          </a:prstGeom>
          <a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rcRect/>
            <a:stretch>
              <a:fillRect t="-1000" b="-1000"/>
            </a:stretch>
          </a:blip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AU"/>
          </a:p>
        </p:txBody>
      </p:sp>
      <p:sp>
        <p:nvSpPr>
          <p:cNvPr id="64" name="Oval 63" descr="Checklist outline">
            <a:extLst>
              <a:ext uri="{FF2B5EF4-FFF2-40B4-BE49-F238E27FC236}">
                <a16:creationId xmlns:a16="http://schemas.microsoft.com/office/drawing/2014/main" id="{71950180-DCBE-4AC8-8805-D4A53FC65BAD}"/>
              </a:ext>
            </a:extLst>
          </p:cNvPr>
          <p:cNvSpPr/>
          <p:nvPr/>
        </p:nvSpPr>
        <p:spPr>
          <a:xfrm>
            <a:off x="496904" y="3990223"/>
            <a:ext cx="327052" cy="308551"/>
          </a:xfrm>
          <a:prstGeom prst="ellipse">
            <a:avLst/>
          </a:prstGeom>
          <a:blipFill>
            <a:blip r:embed="rId6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rcRect/>
            <a:stretch>
              <a:fillRect t="-1000" b="-1000"/>
            </a:stretch>
          </a:blip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AU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48920" y="1583875"/>
            <a:ext cx="341406" cy="29263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82086" y="5236313"/>
            <a:ext cx="353599" cy="353599"/>
          </a:xfrm>
          <a:prstGeom prst="rect">
            <a:avLst/>
          </a:prstGeom>
        </p:spPr>
      </p:pic>
      <p:sp>
        <p:nvSpPr>
          <p:cNvPr id="27" name="Right Arrow 26"/>
          <p:cNvSpPr/>
          <p:nvPr/>
        </p:nvSpPr>
        <p:spPr>
          <a:xfrm>
            <a:off x="1276877" y="3522792"/>
            <a:ext cx="10224672" cy="272906"/>
          </a:xfrm>
          <a:prstGeom prst="rightArrow">
            <a:avLst/>
          </a:prstGeom>
          <a:solidFill>
            <a:srgbClr val="A804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53" name="Right Arrow 52"/>
          <p:cNvSpPr/>
          <p:nvPr/>
        </p:nvSpPr>
        <p:spPr>
          <a:xfrm>
            <a:off x="1730524" y="4004574"/>
            <a:ext cx="9781382" cy="272906"/>
          </a:xfrm>
          <a:prstGeom prst="rightArrow">
            <a:avLst/>
          </a:prstGeom>
          <a:solidFill>
            <a:srgbClr val="DC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56" name="Right Arrow 55"/>
          <p:cNvSpPr/>
          <p:nvPr/>
        </p:nvSpPr>
        <p:spPr>
          <a:xfrm>
            <a:off x="2107408" y="2848956"/>
            <a:ext cx="9394141" cy="272906"/>
          </a:xfrm>
          <a:prstGeom prst="rightArrow">
            <a:avLst/>
          </a:prstGeom>
          <a:solidFill>
            <a:srgbClr val="123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58" name="Right Arrow 57"/>
          <p:cNvSpPr/>
          <p:nvPr/>
        </p:nvSpPr>
        <p:spPr>
          <a:xfrm>
            <a:off x="2026689" y="4660716"/>
            <a:ext cx="9504484" cy="272906"/>
          </a:xfrm>
          <a:prstGeom prst="rightArrow">
            <a:avLst/>
          </a:prstGeom>
          <a:solidFill>
            <a:srgbClr val="0C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28" name="Block Arc 27"/>
          <p:cNvSpPr/>
          <p:nvPr/>
        </p:nvSpPr>
        <p:spPr>
          <a:xfrm rot="10800000">
            <a:off x="1727299" y="2409509"/>
            <a:ext cx="756138" cy="644886"/>
          </a:xfrm>
          <a:prstGeom prst="blockArc">
            <a:avLst>
              <a:gd name="adj1" fmla="val 16040226"/>
              <a:gd name="adj2" fmla="val 158319"/>
              <a:gd name="adj3" fmla="val 21654"/>
            </a:avLst>
          </a:prstGeom>
          <a:solidFill>
            <a:srgbClr val="123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60" name="Block Arc 59"/>
          <p:cNvSpPr/>
          <p:nvPr/>
        </p:nvSpPr>
        <p:spPr>
          <a:xfrm rot="16200000">
            <a:off x="1674898" y="4788802"/>
            <a:ext cx="756138" cy="644886"/>
          </a:xfrm>
          <a:prstGeom prst="blockArc">
            <a:avLst>
              <a:gd name="adj1" fmla="val 16040226"/>
              <a:gd name="adj2" fmla="val 158319"/>
              <a:gd name="adj3" fmla="val 21654"/>
            </a:avLst>
          </a:prstGeom>
          <a:solidFill>
            <a:srgbClr val="0C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31" name="Oval 30"/>
          <p:cNvSpPr/>
          <p:nvPr/>
        </p:nvSpPr>
        <p:spPr>
          <a:xfrm>
            <a:off x="1233195" y="3458634"/>
            <a:ext cx="375366" cy="375366"/>
          </a:xfrm>
          <a:prstGeom prst="ellipse">
            <a:avLst/>
          </a:prstGeom>
          <a:solidFill>
            <a:srgbClr val="A80462"/>
          </a:solidFill>
          <a:ln>
            <a:solidFill>
              <a:srgbClr val="A804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34" name="TextBox 33"/>
          <p:cNvSpPr txBox="1"/>
          <p:nvPr/>
        </p:nvSpPr>
        <p:spPr>
          <a:xfrm>
            <a:off x="1270826" y="3079205"/>
            <a:ext cx="6591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CPM</a:t>
            </a:r>
            <a:br>
              <a:rPr lang="en-AU" sz="1100"/>
            </a:br>
            <a:r>
              <a:rPr lang="en-AU" sz="1100"/>
              <a:t>Strategy</a:t>
            </a:r>
          </a:p>
        </p:txBody>
      </p:sp>
      <p:sp>
        <p:nvSpPr>
          <p:cNvPr id="67" name="Oval 66"/>
          <p:cNvSpPr/>
          <p:nvPr/>
        </p:nvSpPr>
        <p:spPr>
          <a:xfrm>
            <a:off x="2027980" y="3465465"/>
            <a:ext cx="375366" cy="375366"/>
          </a:xfrm>
          <a:prstGeom prst="ellipse">
            <a:avLst/>
          </a:prstGeom>
          <a:solidFill>
            <a:srgbClr val="A80462"/>
          </a:solidFill>
          <a:ln>
            <a:solidFill>
              <a:srgbClr val="A804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68" name="TextBox 67"/>
          <p:cNvSpPr txBox="1"/>
          <p:nvPr/>
        </p:nvSpPr>
        <p:spPr>
          <a:xfrm>
            <a:off x="1943438" y="3099205"/>
            <a:ext cx="657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Steering</a:t>
            </a:r>
            <a:br>
              <a:rPr lang="en-AU" sz="1100"/>
            </a:br>
            <a:r>
              <a:rPr lang="en-AU" sz="1100"/>
              <a:t>Group</a:t>
            </a:r>
          </a:p>
        </p:txBody>
      </p:sp>
      <p:sp>
        <p:nvSpPr>
          <p:cNvPr id="69" name="Oval 68"/>
          <p:cNvSpPr/>
          <p:nvPr/>
        </p:nvSpPr>
        <p:spPr>
          <a:xfrm>
            <a:off x="2846661" y="3503125"/>
            <a:ext cx="375366" cy="375366"/>
          </a:xfrm>
          <a:prstGeom prst="ellipse">
            <a:avLst/>
          </a:prstGeom>
          <a:solidFill>
            <a:srgbClr val="A80462"/>
          </a:solidFill>
          <a:ln>
            <a:solidFill>
              <a:srgbClr val="A804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70" name="TextBox 69"/>
          <p:cNvSpPr txBox="1"/>
          <p:nvPr/>
        </p:nvSpPr>
        <p:spPr>
          <a:xfrm>
            <a:off x="2652594" y="3105465"/>
            <a:ext cx="8579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Assessment</a:t>
            </a:r>
          </a:p>
          <a:p>
            <a:r>
              <a:rPr lang="en-AU" sz="1100"/>
              <a:t>Approach</a:t>
            </a:r>
          </a:p>
        </p:txBody>
      </p:sp>
      <p:sp>
        <p:nvSpPr>
          <p:cNvPr id="71" name="Oval 70"/>
          <p:cNvSpPr/>
          <p:nvPr/>
        </p:nvSpPr>
        <p:spPr>
          <a:xfrm>
            <a:off x="4494865" y="3475616"/>
            <a:ext cx="375366" cy="375366"/>
          </a:xfrm>
          <a:prstGeom prst="ellipse">
            <a:avLst/>
          </a:prstGeom>
          <a:solidFill>
            <a:srgbClr val="A80462"/>
          </a:solidFill>
          <a:ln>
            <a:solidFill>
              <a:srgbClr val="A804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72" name="TextBox 71"/>
          <p:cNvSpPr txBox="1"/>
          <p:nvPr/>
        </p:nvSpPr>
        <p:spPr>
          <a:xfrm>
            <a:off x="4803184" y="3037321"/>
            <a:ext cx="85792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Current</a:t>
            </a:r>
          </a:p>
          <a:p>
            <a:r>
              <a:rPr lang="en-AU" sz="1100"/>
              <a:t>State</a:t>
            </a:r>
          </a:p>
          <a:p>
            <a:r>
              <a:rPr lang="en-AU" sz="1100"/>
              <a:t>Assessment</a:t>
            </a:r>
          </a:p>
        </p:txBody>
      </p:sp>
      <p:sp>
        <p:nvSpPr>
          <p:cNvPr id="73" name="Oval 72"/>
          <p:cNvSpPr/>
          <p:nvPr/>
        </p:nvSpPr>
        <p:spPr>
          <a:xfrm>
            <a:off x="3638789" y="3449345"/>
            <a:ext cx="543514" cy="90284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74" name="TextBox 73"/>
          <p:cNvSpPr txBox="1"/>
          <p:nvPr/>
        </p:nvSpPr>
        <p:spPr>
          <a:xfrm>
            <a:off x="3580302" y="3085555"/>
            <a:ext cx="881973" cy="43088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AU" sz="1100"/>
              <a:t>Professional</a:t>
            </a:r>
            <a:br>
              <a:rPr lang="en-AU" sz="1100"/>
            </a:br>
            <a:r>
              <a:rPr lang="en-AU" sz="1100"/>
              <a:t>Network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154534" y="4152959"/>
            <a:ext cx="848309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Member</a:t>
            </a:r>
            <a:br>
              <a:rPr lang="en-AU" sz="1100"/>
            </a:br>
            <a:r>
              <a:rPr lang="en-AU" sz="1100"/>
              <a:t>Community</a:t>
            </a:r>
            <a:br>
              <a:rPr lang="en-AU" sz="1100"/>
            </a:br>
            <a:r>
              <a:rPr lang="en-AU" sz="1100"/>
              <a:t>Platform</a:t>
            </a:r>
          </a:p>
        </p:txBody>
      </p:sp>
      <p:sp>
        <p:nvSpPr>
          <p:cNvPr id="76" name="Oval 75"/>
          <p:cNvSpPr/>
          <p:nvPr/>
        </p:nvSpPr>
        <p:spPr>
          <a:xfrm>
            <a:off x="10717982" y="3475721"/>
            <a:ext cx="375366" cy="375366"/>
          </a:xfrm>
          <a:prstGeom prst="ellipse">
            <a:avLst/>
          </a:prstGeom>
          <a:solidFill>
            <a:srgbClr val="A80462"/>
          </a:solidFill>
          <a:ln>
            <a:solidFill>
              <a:srgbClr val="A804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77" name="TextBox 76"/>
          <p:cNvSpPr txBox="1"/>
          <p:nvPr/>
        </p:nvSpPr>
        <p:spPr>
          <a:xfrm>
            <a:off x="10372538" y="3206598"/>
            <a:ext cx="10935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CPM Workforce</a:t>
            </a:r>
          </a:p>
          <a:p>
            <a:r>
              <a:rPr lang="en-AU" sz="1100"/>
              <a:t>Plan</a:t>
            </a:r>
          </a:p>
        </p:txBody>
      </p:sp>
      <p:sp>
        <p:nvSpPr>
          <p:cNvPr id="78" name="Oval 77"/>
          <p:cNvSpPr/>
          <p:nvPr/>
        </p:nvSpPr>
        <p:spPr>
          <a:xfrm>
            <a:off x="3720220" y="3495361"/>
            <a:ext cx="375366" cy="375366"/>
          </a:xfrm>
          <a:prstGeom prst="ellipse">
            <a:avLst/>
          </a:prstGeom>
          <a:solidFill>
            <a:srgbClr val="A80462"/>
          </a:solidFill>
          <a:ln>
            <a:solidFill>
              <a:srgbClr val="A804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79" name="Oval 78"/>
          <p:cNvSpPr/>
          <p:nvPr/>
        </p:nvSpPr>
        <p:spPr>
          <a:xfrm>
            <a:off x="3720220" y="3928123"/>
            <a:ext cx="375366" cy="375366"/>
          </a:xfrm>
          <a:prstGeom prst="ellipse">
            <a:avLst/>
          </a:prstGeom>
          <a:solidFill>
            <a:srgbClr val="DCA724"/>
          </a:solidFill>
          <a:ln>
            <a:solidFill>
              <a:srgbClr val="DCA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80" name="TextBox 79"/>
          <p:cNvSpPr txBox="1"/>
          <p:nvPr/>
        </p:nvSpPr>
        <p:spPr>
          <a:xfrm>
            <a:off x="5187637" y="4267355"/>
            <a:ext cx="9140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CPM Lexicon</a:t>
            </a:r>
            <a:br>
              <a:rPr lang="en-AU" sz="1100"/>
            </a:br>
            <a:r>
              <a:rPr lang="en-AU" sz="1100"/>
              <a:t>published</a:t>
            </a:r>
          </a:p>
        </p:txBody>
      </p:sp>
      <p:sp>
        <p:nvSpPr>
          <p:cNvPr id="81" name="Oval 80"/>
          <p:cNvSpPr/>
          <p:nvPr/>
        </p:nvSpPr>
        <p:spPr>
          <a:xfrm>
            <a:off x="5438327" y="3957881"/>
            <a:ext cx="375366" cy="375366"/>
          </a:xfrm>
          <a:prstGeom prst="ellipse">
            <a:avLst/>
          </a:prstGeom>
          <a:solidFill>
            <a:srgbClr val="DC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82" name="TextBox 81"/>
          <p:cNvSpPr txBox="1"/>
          <p:nvPr/>
        </p:nvSpPr>
        <p:spPr>
          <a:xfrm>
            <a:off x="7782789" y="4322970"/>
            <a:ext cx="19223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Communicating for awareness</a:t>
            </a:r>
          </a:p>
        </p:txBody>
      </p:sp>
      <p:sp>
        <p:nvSpPr>
          <p:cNvPr id="83" name="Oval 82"/>
          <p:cNvSpPr/>
          <p:nvPr/>
        </p:nvSpPr>
        <p:spPr>
          <a:xfrm>
            <a:off x="6780635" y="3951114"/>
            <a:ext cx="375366" cy="375366"/>
          </a:xfrm>
          <a:prstGeom prst="ellipse">
            <a:avLst/>
          </a:prstGeom>
          <a:solidFill>
            <a:srgbClr val="DC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84" name="Oval 83"/>
          <p:cNvSpPr/>
          <p:nvPr/>
        </p:nvSpPr>
        <p:spPr>
          <a:xfrm>
            <a:off x="7906590" y="3945313"/>
            <a:ext cx="375366" cy="375366"/>
          </a:xfrm>
          <a:prstGeom prst="ellipse">
            <a:avLst/>
          </a:prstGeom>
          <a:solidFill>
            <a:srgbClr val="DC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85" name="Oval 84"/>
          <p:cNvSpPr/>
          <p:nvPr/>
        </p:nvSpPr>
        <p:spPr>
          <a:xfrm>
            <a:off x="9009540" y="3947294"/>
            <a:ext cx="375366" cy="375366"/>
          </a:xfrm>
          <a:prstGeom prst="ellipse">
            <a:avLst/>
          </a:prstGeom>
          <a:solidFill>
            <a:srgbClr val="DC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86" name="Oval 85"/>
          <p:cNvSpPr/>
          <p:nvPr/>
        </p:nvSpPr>
        <p:spPr>
          <a:xfrm>
            <a:off x="10255622" y="3945579"/>
            <a:ext cx="375366" cy="375366"/>
          </a:xfrm>
          <a:prstGeom prst="ellipse">
            <a:avLst/>
          </a:prstGeom>
          <a:solidFill>
            <a:srgbClr val="DC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88" name="Rectangle 87"/>
          <p:cNvSpPr/>
          <p:nvPr/>
        </p:nvSpPr>
        <p:spPr>
          <a:xfrm>
            <a:off x="6968318" y="3470430"/>
            <a:ext cx="2251229" cy="57469"/>
          </a:xfrm>
          <a:prstGeom prst="rect">
            <a:avLst/>
          </a:prstGeom>
          <a:solidFill>
            <a:srgbClr val="B80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89" name="Rectangle 88"/>
          <p:cNvSpPr/>
          <p:nvPr/>
        </p:nvSpPr>
        <p:spPr>
          <a:xfrm>
            <a:off x="6968318" y="3784814"/>
            <a:ext cx="2251229" cy="65924"/>
          </a:xfrm>
          <a:prstGeom prst="rect">
            <a:avLst/>
          </a:prstGeom>
          <a:solidFill>
            <a:srgbClr val="B804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90" name="Oval 89"/>
          <p:cNvSpPr/>
          <p:nvPr/>
        </p:nvSpPr>
        <p:spPr>
          <a:xfrm>
            <a:off x="6780635" y="3475283"/>
            <a:ext cx="375366" cy="375366"/>
          </a:xfrm>
          <a:prstGeom prst="ellipse">
            <a:avLst/>
          </a:prstGeom>
          <a:solidFill>
            <a:srgbClr val="A80462"/>
          </a:solidFill>
          <a:ln>
            <a:solidFill>
              <a:srgbClr val="A804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91" name="Oval 90"/>
          <p:cNvSpPr/>
          <p:nvPr/>
        </p:nvSpPr>
        <p:spPr>
          <a:xfrm>
            <a:off x="7906590" y="3469482"/>
            <a:ext cx="375366" cy="375366"/>
          </a:xfrm>
          <a:prstGeom prst="ellipse">
            <a:avLst/>
          </a:prstGeom>
          <a:solidFill>
            <a:srgbClr val="A80462"/>
          </a:solidFill>
          <a:ln>
            <a:solidFill>
              <a:srgbClr val="A804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92" name="Oval 91"/>
          <p:cNvSpPr/>
          <p:nvPr/>
        </p:nvSpPr>
        <p:spPr>
          <a:xfrm>
            <a:off x="9009540" y="3462671"/>
            <a:ext cx="375366" cy="375366"/>
          </a:xfrm>
          <a:prstGeom prst="ellipse">
            <a:avLst/>
          </a:prstGeom>
          <a:solidFill>
            <a:srgbClr val="A80462"/>
          </a:solidFill>
          <a:ln>
            <a:solidFill>
              <a:srgbClr val="A804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94" name="TextBox 93"/>
          <p:cNvSpPr txBox="1"/>
          <p:nvPr/>
        </p:nvSpPr>
        <p:spPr>
          <a:xfrm>
            <a:off x="6872283" y="3200750"/>
            <a:ext cx="24432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Strengthening professional connections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5288252" y="2388698"/>
            <a:ext cx="7457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CPM</a:t>
            </a:r>
          </a:p>
          <a:p>
            <a:r>
              <a:rPr lang="en-AU" sz="1100"/>
              <a:t>standards</a:t>
            </a:r>
          </a:p>
        </p:txBody>
      </p:sp>
      <p:sp>
        <p:nvSpPr>
          <p:cNvPr id="96" name="Oval 95"/>
          <p:cNvSpPr/>
          <p:nvPr/>
        </p:nvSpPr>
        <p:spPr>
          <a:xfrm>
            <a:off x="5414493" y="2782959"/>
            <a:ext cx="375366" cy="375366"/>
          </a:xfrm>
          <a:prstGeom prst="ellipse">
            <a:avLst/>
          </a:prstGeom>
          <a:solidFill>
            <a:srgbClr val="123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97" name="TextBox 96"/>
          <p:cNvSpPr txBox="1"/>
          <p:nvPr/>
        </p:nvSpPr>
        <p:spPr>
          <a:xfrm>
            <a:off x="6591990" y="2374207"/>
            <a:ext cx="8595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CPM profile</a:t>
            </a:r>
          </a:p>
          <a:p>
            <a:r>
              <a:rPr lang="en-AU" sz="1100"/>
              <a:t>&amp; register</a:t>
            </a:r>
          </a:p>
        </p:txBody>
      </p:sp>
      <p:sp>
        <p:nvSpPr>
          <p:cNvPr id="98" name="Oval 97"/>
          <p:cNvSpPr/>
          <p:nvPr/>
        </p:nvSpPr>
        <p:spPr>
          <a:xfrm>
            <a:off x="6771805" y="2768062"/>
            <a:ext cx="375366" cy="375366"/>
          </a:xfrm>
          <a:prstGeom prst="ellipse">
            <a:avLst/>
          </a:prstGeom>
          <a:solidFill>
            <a:srgbClr val="123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99" name="TextBox 98"/>
          <p:cNvSpPr txBox="1"/>
          <p:nvPr/>
        </p:nvSpPr>
        <p:spPr>
          <a:xfrm>
            <a:off x="8889576" y="2392783"/>
            <a:ext cx="808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Next</a:t>
            </a:r>
            <a:br>
              <a:rPr lang="en-AU" sz="1100"/>
            </a:br>
            <a:r>
              <a:rPr lang="en-AU" sz="1100"/>
              <a:t>generation</a:t>
            </a:r>
          </a:p>
        </p:txBody>
      </p:sp>
      <p:sp>
        <p:nvSpPr>
          <p:cNvPr id="100" name="Oval 99"/>
          <p:cNvSpPr/>
          <p:nvPr/>
        </p:nvSpPr>
        <p:spPr>
          <a:xfrm>
            <a:off x="9015817" y="2787044"/>
            <a:ext cx="375366" cy="375366"/>
          </a:xfrm>
          <a:prstGeom prst="ellipse">
            <a:avLst/>
          </a:prstGeom>
          <a:solidFill>
            <a:srgbClr val="123E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101" name="TextBox 100"/>
          <p:cNvSpPr txBox="1"/>
          <p:nvPr/>
        </p:nvSpPr>
        <p:spPr>
          <a:xfrm>
            <a:off x="2770442" y="4958210"/>
            <a:ext cx="5533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CPM</a:t>
            </a:r>
          </a:p>
          <a:p>
            <a:r>
              <a:rPr lang="en-AU" sz="1100"/>
              <a:t>toolkit</a:t>
            </a:r>
          </a:p>
        </p:txBody>
      </p:sp>
      <p:sp>
        <p:nvSpPr>
          <p:cNvPr id="102" name="Oval 101"/>
          <p:cNvSpPr/>
          <p:nvPr/>
        </p:nvSpPr>
        <p:spPr>
          <a:xfrm>
            <a:off x="2851003" y="4597881"/>
            <a:ext cx="375366" cy="375366"/>
          </a:xfrm>
          <a:prstGeom prst="ellipse">
            <a:avLst/>
          </a:prstGeom>
          <a:solidFill>
            <a:srgbClr val="0C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103" name="TextBox 102"/>
          <p:cNvSpPr txBox="1"/>
          <p:nvPr/>
        </p:nvSpPr>
        <p:spPr>
          <a:xfrm>
            <a:off x="6717671" y="4947469"/>
            <a:ext cx="6896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CPM</a:t>
            </a:r>
          </a:p>
          <a:p>
            <a:r>
              <a:rPr lang="en-AU" sz="1100"/>
              <a:t>coaching</a:t>
            </a:r>
          </a:p>
        </p:txBody>
      </p:sp>
      <p:sp>
        <p:nvSpPr>
          <p:cNvPr id="104" name="Oval 103"/>
          <p:cNvSpPr/>
          <p:nvPr/>
        </p:nvSpPr>
        <p:spPr>
          <a:xfrm>
            <a:off x="6771805" y="4588174"/>
            <a:ext cx="375366" cy="375366"/>
          </a:xfrm>
          <a:prstGeom prst="ellipse">
            <a:avLst/>
          </a:prstGeom>
          <a:solidFill>
            <a:srgbClr val="0C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  <p:sp>
        <p:nvSpPr>
          <p:cNvPr id="105" name="TextBox 104"/>
          <p:cNvSpPr txBox="1"/>
          <p:nvPr/>
        </p:nvSpPr>
        <p:spPr>
          <a:xfrm>
            <a:off x="9992597" y="4958210"/>
            <a:ext cx="8835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/>
              <a:t>Embed CPM</a:t>
            </a:r>
          </a:p>
          <a:p>
            <a:r>
              <a:rPr lang="en-AU" sz="1100"/>
              <a:t>practices</a:t>
            </a:r>
          </a:p>
        </p:txBody>
      </p:sp>
      <p:sp>
        <p:nvSpPr>
          <p:cNvPr id="106" name="Oval 105"/>
          <p:cNvSpPr/>
          <p:nvPr/>
        </p:nvSpPr>
        <p:spPr>
          <a:xfrm>
            <a:off x="10246702" y="4597881"/>
            <a:ext cx="375366" cy="375366"/>
          </a:xfrm>
          <a:prstGeom prst="ellipse">
            <a:avLst/>
          </a:prstGeom>
          <a:solidFill>
            <a:srgbClr val="0C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en-AU" sz="1000"/>
          </a:p>
        </p:txBody>
      </p:sp>
    </p:spTree>
    <p:extLst>
      <p:ext uri="{BB962C8B-B14F-4D97-AF65-F5344CB8AC3E}">
        <p14:creationId xmlns:p14="http://schemas.microsoft.com/office/powerpoint/2010/main" val="272626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6ea4b5-bc96-4ec7-8770-7cd0bb0a9827">
      <Terms xmlns="http://schemas.microsoft.com/office/infopath/2007/PartnerControls"/>
    </lcf76f155ced4ddcb4097134ff3c332f>
    <TaxCatchAll xmlns="407afda5-a5fc-401b-beec-b03d1c0b47b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0380A2A25BB341B67474AFE83C4B49" ma:contentTypeVersion="10" ma:contentTypeDescription="Create a new document." ma:contentTypeScope="" ma:versionID="add541b4603c84ef3499ca087a0011b4">
  <xsd:schema xmlns:xsd="http://www.w3.org/2001/XMLSchema" xmlns:xs="http://www.w3.org/2001/XMLSchema" xmlns:p="http://schemas.microsoft.com/office/2006/metadata/properties" xmlns:ns2="826ea4b5-bc96-4ec7-8770-7cd0bb0a9827" xmlns:ns3="407afda5-a5fc-401b-beec-b03d1c0b47bf" targetNamespace="http://schemas.microsoft.com/office/2006/metadata/properties" ma:root="true" ma:fieldsID="891d02cd2f177a85b2b95492d0c18a1a" ns2:_="" ns3:_="">
    <xsd:import namespace="826ea4b5-bc96-4ec7-8770-7cd0bb0a9827"/>
    <xsd:import namespace="407afda5-a5fc-401b-beec-b03d1c0b47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ea4b5-bc96-4ec7-8770-7cd0bb0a98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ce23699-d321-44ed-a20c-4c4d0d22f6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7afda5-a5fc-401b-beec-b03d1c0b47b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91152c3-0a4a-4be0-9fd9-fadfde114b2a}" ma:internalName="TaxCatchAll" ma:showField="CatchAllData" ma:web="407afda5-a5fc-401b-beec-b03d1c0b47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2731B8-2302-4EF9-9309-B5F620D1DBC6}">
  <ds:schemaRefs>
    <ds:schemaRef ds:uri="826ea4b5-bc96-4ec7-8770-7cd0bb0a9827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407afda5-a5fc-401b-beec-b03d1c0b47b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E2373E2-737E-4EC9-8DF8-2CB27FAB76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6ea4b5-bc96-4ec7-8770-7cd0bb0a9827"/>
    <ds:schemaRef ds:uri="407afda5-a5fc-401b-beec-b03d1c0b47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3B5C6F-1050-426C-BA9C-BC0A763CC1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106</Words>
  <Application>Microsoft Office PowerPoint</Application>
  <PresentationFormat>Widescreen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Defence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Mead, Rebecca MS</dc:creator>
  <cp:lastModifiedBy>Frost, Carley</cp:lastModifiedBy>
  <cp:revision>1</cp:revision>
  <cp:lastPrinted>2025-07-01T05:35:47Z</cp:lastPrinted>
  <dcterms:created xsi:type="dcterms:W3CDTF">2025-06-05T02:13:24Z</dcterms:created>
  <dcterms:modified xsi:type="dcterms:W3CDTF">2025-11-06T01:26:43Z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BM92208563</vt:lpwstr>
  </property>
  <property fmtid="{D5CDD505-2E9C-101B-9397-08002B2CF9AE}" pid="4" name="Objective-Title">
    <vt:lpwstr>DRAFT CPM Roadmap</vt:lpwstr>
  </property>
  <property fmtid="{D5CDD505-2E9C-101B-9397-08002B2CF9AE}" pid="5" name="Objective-Comment">
    <vt:lpwstr/>
  </property>
  <property fmtid="{D5CDD505-2E9C-101B-9397-08002B2CF9AE}" pid="6" name="Objective-CreationStamp">
    <vt:filetime>2025-06-20T01:39:08Z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2025-08-05T00:20:53Z</vt:filetime>
  </property>
  <property fmtid="{D5CDD505-2E9C-101B-9397-08002B2CF9AE}" pid="11" name="Objective-Owner">
    <vt:lpwstr>Xue, Beibei Ms</vt:lpwstr>
  </property>
  <property fmtid="{D5CDD505-2E9C-101B-9397-08002B2CF9AE}" pid="12" name="Objective-Path">
    <vt:lpwstr>Objective Global Folder - PROD:Defence Business Units:Capability Acquisition and Sustainment Group:CASGSPIA : Strategy, Planning and Independent Assurance Division:CASGSPIA : Strategy, Planning and Independent Assurance Division:01. Office of FAS SPIA:CAS</vt:lpwstr>
  </property>
  <property fmtid="{D5CDD505-2E9C-101B-9397-08002B2CF9AE}" pid="13" name="Objective-Parent">
    <vt:lpwstr>Strategy &amp; Roadmap</vt:lpwstr>
  </property>
  <property fmtid="{D5CDD505-2E9C-101B-9397-08002B2CF9AE}" pid="14" name="Objective-State">
    <vt:lpwstr>Being Drafted</vt:lpwstr>
  </property>
  <property fmtid="{D5CDD505-2E9C-101B-9397-08002B2CF9AE}" pid="15" name="Objective-Version">
    <vt:lpwstr>7.2</vt:lpwstr>
  </property>
  <property fmtid="{D5CDD505-2E9C-101B-9397-08002B2CF9AE}" pid="16" name="Objective-VersionNumber">
    <vt:i4>13</vt:i4>
  </property>
  <property fmtid="{D5CDD505-2E9C-101B-9397-08002B2CF9AE}" pid="17" name="Objective-VersionComment">
    <vt:lpwstr/>
  </property>
  <property fmtid="{D5CDD505-2E9C-101B-9397-08002B2CF9AE}" pid="18" name="Objective-FileNumber">
    <vt:lpwstr/>
  </property>
  <property fmtid="{D5CDD505-2E9C-101B-9397-08002B2CF9AE}" pid="19" name="Objective-Classification">
    <vt:lpwstr>[Inherited - Official]</vt:lpwstr>
  </property>
  <property fmtid="{D5CDD505-2E9C-101B-9397-08002B2CF9AE}" pid="20" name="Objective-Caveats">
    <vt:lpwstr/>
  </property>
  <property fmtid="{D5CDD505-2E9C-101B-9397-08002B2CF9AE}" pid="21" name="Objective-Document Type [system]">
    <vt:lpwstr/>
  </property>
  <property fmtid="{D5CDD505-2E9C-101B-9397-08002B2CF9AE}" pid="22" name="Objective-Reason for Security Classification Change [system]">
    <vt:lpwstr/>
  </property>
  <property fmtid="{D5CDD505-2E9C-101B-9397-08002B2CF9AE}" pid="23" name="ContentTypeId">
    <vt:lpwstr>0x010100E60380A2A25BB341B67474AFE83C4B49</vt:lpwstr>
  </property>
  <property fmtid="{D5CDD505-2E9C-101B-9397-08002B2CF9AE}" pid="24" name="MediaServiceImageTags">
    <vt:lpwstr/>
  </property>
</Properties>
</file>