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3"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8288000" cy="10287000"/>
  <p:notesSz cx="6858000" cy="9144000"/>
  <p:embeddedFontLst>
    <p:embeddedFont>
      <p:font typeface="Calibri" panose="020F0502020204030204"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703"/>
  </p:normalViewPr>
  <p:slideViewPr>
    <p:cSldViewPr snapToGrid="0" snapToObjects="1">
      <p:cViewPr varScale="1">
        <p:scale>
          <a:sx n="65" d="100"/>
          <a:sy n="65" d="100"/>
        </p:scale>
        <p:origin x="96" y="270"/>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56012952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4" name="Shape 21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7999"/>
              </a:lnSpc>
              <a:spcBef>
                <a:spcPts val="0"/>
              </a:spcBef>
              <a:spcAft>
                <a:spcPts val="0"/>
              </a:spcAft>
              <a:buClr>
                <a:schemeClr val="dk1"/>
              </a:buClr>
              <a:buFont typeface="Helvetica Neue"/>
              <a:buNone/>
            </a:pPr>
            <a:endParaRPr sz="2200" b="0" i="0" u="none" strike="noStrike" cap="none">
              <a:solidFill>
                <a:schemeClr val="dk1"/>
              </a:solidFill>
              <a:latin typeface="Helvetica Neue"/>
              <a:ea typeface="Helvetica Neue"/>
              <a:cs typeface="Helvetica Neue"/>
              <a:sym typeface="Helvetica Neue"/>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3" name="Shape 2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8" name="Shape 2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3" name="Shape 2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8" name="Shape 2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3" name="Shape 3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8" name="Shape 3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5" name="Shape 225"/>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8" name="Shape 2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tatements with no body text">
  <p:cSld name="Blue URL 1_1">
    <p:bg>
      <p:bgPr>
        <a:solidFill>
          <a:srgbClr val="414141"/>
        </a:solidFill>
        <a:effectLst/>
      </p:bgPr>
    </p:bg>
    <p:spTree>
      <p:nvGrpSpPr>
        <p:cNvPr id="1" name="Shape 91"/>
        <p:cNvGrpSpPr/>
        <p:nvPr/>
      </p:nvGrpSpPr>
      <p:grpSpPr>
        <a:xfrm>
          <a:off x="0" y="0"/>
          <a:ext cx="0" cy="0"/>
          <a:chOff x="0" y="0"/>
          <a:chExt cx="0" cy="0"/>
        </a:xfrm>
      </p:grpSpPr>
      <p:sp>
        <p:nvSpPr>
          <p:cNvPr id="92" name="Shape 92"/>
          <p:cNvSpPr txBox="1">
            <a:spLocks noGrp="1"/>
          </p:cNvSpPr>
          <p:nvPr>
            <p:ph type="sldNum" idx="12"/>
          </p:nvPr>
        </p:nvSpPr>
        <p:spPr>
          <a:xfrm>
            <a:off x="8969273" y="9810750"/>
            <a:ext cx="339900" cy="352200"/>
          </a:xfrm>
          <a:prstGeom prst="rect">
            <a:avLst/>
          </a:prstGeom>
          <a:noFill/>
          <a:ln>
            <a:noFill/>
          </a:ln>
        </p:spPr>
        <p:txBody>
          <a:bodyPr spcFirstLastPara="1" wrap="square" lIns="38100" tIns="38100" rIns="38100" bIns="38100" anchor="t" anchorCtr="0">
            <a:noAutofit/>
          </a:bodyPr>
          <a:lstStyle>
            <a:lvl1pPr marL="0" marR="0" lvl="0"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spcBef>
                <a:spcPts val="0"/>
              </a:spcBef>
              <a:spcAft>
                <a:spcPts val="0"/>
              </a:spcAft>
              <a:buNone/>
            </a:pPr>
            <a:fld id="{00000000-1234-1234-1234-123412341234}" type="slidenum">
              <a:rPr lang="en"/>
              <a:t>‹#›</a:t>
            </a:fld>
            <a:endParaRPr/>
          </a:p>
        </p:txBody>
      </p:sp>
      <p:sp>
        <p:nvSpPr>
          <p:cNvPr id="94" name="Shape 94"/>
          <p:cNvSpPr txBox="1"/>
          <p:nvPr/>
        </p:nvSpPr>
        <p:spPr>
          <a:xfrm>
            <a:off x="957400" y="3242725"/>
            <a:ext cx="16039800" cy="6147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95" name="Shape 95"/>
          <p:cNvSpPr txBox="1">
            <a:spLocks noGrp="1"/>
          </p:cNvSpPr>
          <p:nvPr>
            <p:ph type="title"/>
          </p:nvPr>
        </p:nvSpPr>
        <p:spPr>
          <a:xfrm>
            <a:off x="818900" y="1991031"/>
            <a:ext cx="12793861" cy="6496665"/>
          </a:xfrm>
          <a:prstGeom prst="rect">
            <a:avLst/>
          </a:prstGeom>
        </p:spPr>
        <p:txBody>
          <a:bodyPr spcFirstLastPara="1" wrap="square" lIns="91425" tIns="91425" rIns="91425" bIns="91425" anchor="ctr" anchorCtr="0"/>
          <a:lstStyle>
            <a:lvl1pPr lvl="0" rtl="0">
              <a:spcBef>
                <a:spcPts val="0"/>
              </a:spcBef>
              <a:spcAft>
                <a:spcPts val="0"/>
              </a:spcAft>
              <a:buNone/>
              <a:defRPr sz="8000" b="1">
                <a:latin typeface="Montserrat"/>
                <a:ea typeface="Montserrat"/>
                <a:cs typeface="Montserrat"/>
                <a:sym typeface="Montserrat"/>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24152" y="9520883"/>
            <a:ext cx="2530026" cy="291926"/>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Full screen image annotated">
  <p:cSld name="White URL 1_1_1">
    <p:bg>
      <p:bgPr>
        <a:solidFill>
          <a:schemeClr val="lt1"/>
        </a:solidFill>
        <a:effectLst/>
      </p:bgPr>
    </p:bg>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035450" y="7029450"/>
            <a:ext cx="14154300" cy="1380000"/>
          </a:xfrm>
          <a:prstGeom prst="rect">
            <a:avLst/>
          </a:prstGeom>
          <a:solidFill>
            <a:schemeClr val="lt2"/>
          </a:solidFill>
        </p:spPr>
        <p:txBody>
          <a:bodyPr spcFirstLastPara="1" wrap="square" lIns="91425" tIns="91425" rIns="91425" bIns="91425" anchor="ctr" anchorCtr="0"/>
          <a:lstStyle>
            <a:lvl1pPr lvl="0" rtl="0">
              <a:lnSpc>
                <a:spcPct val="100000"/>
              </a:lnSpc>
              <a:spcBef>
                <a:spcPts val="0"/>
              </a:spcBef>
              <a:spcAft>
                <a:spcPts val="0"/>
              </a:spcAft>
              <a:buNone/>
              <a:defRPr sz="7200" b="1">
                <a:solidFill>
                  <a:srgbClr val="FFFFFF"/>
                </a:solidFill>
                <a:latin typeface="Montserrat"/>
                <a:ea typeface="Montserrat"/>
                <a:cs typeface="Montserrat"/>
                <a:sym typeface="Montserrat"/>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27" name="Shape 127"/>
          <p:cNvSpPr txBox="1">
            <a:spLocks noGrp="1"/>
          </p:cNvSpPr>
          <p:nvPr>
            <p:ph type="subTitle" idx="1"/>
          </p:nvPr>
        </p:nvSpPr>
        <p:spPr>
          <a:xfrm>
            <a:off x="1035450" y="8409450"/>
            <a:ext cx="9030000" cy="867600"/>
          </a:xfrm>
          <a:prstGeom prst="rect">
            <a:avLst/>
          </a:prstGeom>
          <a:solidFill>
            <a:schemeClr val="lt1"/>
          </a:solidFill>
        </p:spPr>
        <p:txBody>
          <a:bodyPr spcFirstLastPara="1" wrap="square" lIns="91425" tIns="91425" rIns="91425" bIns="91425" anchor="ctr" anchorCtr="0"/>
          <a:lstStyle>
            <a:lvl1pPr marL="457200" lvl="0" indent="-228600" rtl="0">
              <a:lnSpc>
                <a:spcPct val="100000"/>
              </a:lnSpc>
              <a:spcBef>
                <a:spcPts val="0"/>
              </a:spcBef>
              <a:spcAft>
                <a:spcPts val="0"/>
              </a:spcAft>
              <a:buNone/>
              <a:defRPr>
                <a:highlight>
                  <a:schemeClr val="lt1"/>
                </a:highlight>
                <a:latin typeface="Helvetica Neue"/>
                <a:ea typeface="Helvetica Neue"/>
                <a:cs typeface="Helvetica Neue"/>
                <a:sym typeface="Helvetica Neue"/>
              </a:defRPr>
            </a:lvl1pPr>
            <a:lvl2pPr lvl="1" rtl="0">
              <a:lnSpc>
                <a:spcPct val="100000"/>
              </a:lnSpc>
              <a:spcBef>
                <a:spcPts val="1500"/>
              </a:spcBef>
              <a:spcAft>
                <a:spcPts val="0"/>
              </a:spcAft>
              <a:buNone/>
              <a:defRPr/>
            </a:lvl2pPr>
            <a:lvl3pPr lvl="2" rtl="0">
              <a:lnSpc>
                <a:spcPct val="100000"/>
              </a:lnSpc>
              <a:spcBef>
                <a:spcPts val="1500"/>
              </a:spcBef>
              <a:spcAft>
                <a:spcPts val="0"/>
              </a:spcAft>
              <a:buNone/>
              <a:defRPr/>
            </a:lvl3pPr>
            <a:lvl4pPr lvl="3" rtl="0">
              <a:lnSpc>
                <a:spcPct val="100000"/>
              </a:lnSpc>
              <a:spcBef>
                <a:spcPts val="1500"/>
              </a:spcBef>
              <a:spcAft>
                <a:spcPts val="0"/>
              </a:spcAft>
              <a:buNone/>
              <a:defRPr/>
            </a:lvl4pPr>
            <a:lvl5pPr lvl="4" rtl="0">
              <a:lnSpc>
                <a:spcPct val="100000"/>
              </a:lnSpc>
              <a:spcBef>
                <a:spcPts val="1500"/>
              </a:spcBef>
              <a:spcAft>
                <a:spcPts val="0"/>
              </a:spcAft>
              <a:buNone/>
              <a:defRPr/>
            </a:lvl5pPr>
            <a:lvl6pPr lvl="5" rtl="0">
              <a:lnSpc>
                <a:spcPct val="100000"/>
              </a:lnSpc>
              <a:spcBef>
                <a:spcPts val="1500"/>
              </a:spcBef>
              <a:spcAft>
                <a:spcPts val="0"/>
              </a:spcAft>
              <a:buNone/>
              <a:defRPr/>
            </a:lvl6pPr>
            <a:lvl7pPr lvl="6" rtl="0">
              <a:lnSpc>
                <a:spcPct val="100000"/>
              </a:lnSpc>
              <a:spcBef>
                <a:spcPts val="1500"/>
              </a:spcBef>
              <a:spcAft>
                <a:spcPts val="0"/>
              </a:spcAft>
              <a:buNone/>
              <a:defRPr/>
            </a:lvl7pPr>
            <a:lvl8pPr lvl="7" rtl="0">
              <a:lnSpc>
                <a:spcPct val="100000"/>
              </a:lnSpc>
              <a:spcBef>
                <a:spcPts val="1500"/>
              </a:spcBef>
              <a:spcAft>
                <a:spcPts val="0"/>
              </a:spcAft>
              <a:buNone/>
              <a:defRPr/>
            </a:lvl8pPr>
            <a:lvl9pPr lvl="8" rtl="0">
              <a:lnSpc>
                <a:spcPct val="100000"/>
              </a:lnSpc>
              <a:spcBef>
                <a:spcPts val="1500"/>
              </a:spcBef>
              <a:spcAft>
                <a:spcPts val="0"/>
              </a:spcAft>
              <a:buNone/>
              <a:defRPr/>
            </a:lvl9pPr>
          </a:lstStyle>
          <a:p>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Front and end slides">
  <p:cSld name="1_Front and end slides">
    <p:bg>
      <p:bgPr>
        <a:solidFill>
          <a:srgbClr val="FFFFFF"/>
        </a:solidFill>
        <a:effectLst/>
      </p:bgPr>
    </p:bg>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920424" y="1891610"/>
            <a:ext cx="15621000" cy="3486300"/>
          </a:xfrm>
          <a:prstGeom prst="rect">
            <a:avLst/>
          </a:prstGeom>
          <a:noFill/>
          <a:ln>
            <a:noFill/>
          </a:ln>
        </p:spPr>
        <p:txBody>
          <a:bodyPr spcFirstLastPara="1" wrap="square" lIns="137150" tIns="137150" rIns="137150" bIns="137150" anchor="b" anchorCtr="0"/>
          <a:lstStyle>
            <a:lvl1pPr marL="0" marR="0" lvl="0" indent="0" algn="l" rtl="0">
              <a:lnSpc>
                <a:spcPct val="100000"/>
              </a:lnSpc>
              <a:spcBef>
                <a:spcPts val="0"/>
              </a:spcBef>
              <a:spcAft>
                <a:spcPts val="0"/>
              </a:spcAft>
              <a:buClr>
                <a:srgbClr val="414141"/>
              </a:buClr>
              <a:buSzPts val="2100"/>
              <a:buFont typeface="Montserrat"/>
              <a:buNone/>
              <a:defRPr sz="8000" b="1" i="0" u="none" strike="noStrike" cap="none">
                <a:solidFill>
                  <a:srgbClr val="414141"/>
                </a:solidFill>
                <a:latin typeface="Montserrat"/>
                <a:ea typeface="Montserrat"/>
                <a:cs typeface="Montserrat"/>
                <a:sym typeface="Montserrat"/>
              </a:defRPr>
            </a:lvl1pPr>
            <a:lvl2pPr marL="0" marR="0" lvl="1" indent="177800" algn="ctr" rtl="0">
              <a:lnSpc>
                <a:spcPct val="100000"/>
              </a:lnSpc>
              <a:spcBef>
                <a:spcPts val="0"/>
              </a:spcBef>
              <a:spcAft>
                <a:spcPts val="0"/>
              </a:spcAft>
              <a:buClr>
                <a:srgbClr val="000000"/>
              </a:buClr>
              <a:buSzPts val="2100"/>
              <a:buFont typeface="Helvetica Neue"/>
              <a:buNone/>
              <a:defRPr sz="8400" b="0" i="0" u="none" strike="noStrike" cap="none">
                <a:solidFill>
                  <a:srgbClr val="000000"/>
                </a:solidFill>
                <a:latin typeface="Helvetica Neue"/>
                <a:ea typeface="Helvetica Neue"/>
                <a:cs typeface="Helvetica Neue"/>
                <a:sym typeface="Helvetica Neue"/>
              </a:defRPr>
            </a:lvl2pPr>
            <a:lvl3pPr marL="0" marR="0" lvl="2" indent="342900" algn="ctr" rtl="0">
              <a:lnSpc>
                <a:spcPct val="100000"/>
              </a:lnSpc>
              <a:spcBef>
                <a:spcPts val="0"/>
              </a:spcBef>
              <a:spcAft>
                <a:spcPts val="0"/>
              </a:spcAft>
              <a:buClr>
                <a:srgbClr val="000000"/>
              </a:buClr>
              <a:buSzPts val="2100"/>
              <a:buFont typeface="Helvetica Neue"/>
              <a:buNone/>
              <a:defRPr sz="8400" b="0" i="0" u="none" strike="noStrike" cap="none">
                <a:solidFill>
                  <a:srgbClr val="000000"/>
                </a:solidFill>
                <a:latin typeface="Helvetica Neue"/>
                <a:ea typeface="Helvetica Neue"/>
                <a:cs typeface="Helvetica Neue"/>
                <a:sym typeface="Helvetica Neue"/>
              </a:defRPr>
            </a:lvl3pPr>
            <a:lvl4pPr marL="0" marR="0" lvl="3" indent="520700" algn="ctr" rtl="0">
              <a:lnSpc>
                <a:spcPct val="100000"/>
              </a:lnSpc>
              <a:spcBef>
                <a:spcPts val="0"/>
              </a:spcBef>
              <a:spcAft>
                <a:spcPts val="0"/>
              </a:spcAft>
              <a:buClr>
                <a:srgbClr val="000000"/>
              </a:buClr>
              <a:buSzPts val="2100"/>
              <a:buFont typeface="Helvetica Neue"/>
              <a:buNone/>
              <a:defRPr sz="8400" b="0" i="0" u="none" strike="noStrike" cap="none">
                <a:solidFill>
                  <a:srgbClr val="000000"/>
                </a:solidFill>
                <a:latin typeface="Helvetica Neue"/>
                <a:ea typeface="Helvetica Neue"/>
                <a:cs typeface="Helvetica Neue"/>
                <a:sym typeface="Helvetica Neue"/>
              </a:defRPr>
            </a:lvl4pPr>
            <a:lvl5pPr marL="0" marR="0" lvl="4" indent="685800" algn="ctr" rtl="0">
              <a:lnSpc>
                <a:spcPct val="100000"/>
              </a:lnSpc>
              <a:spcBef>
                <a:spcPts val="0"/>
              </a:spcBef>
              <a:spcAft>
                <a:spcPts val="0"/>
              </a:spcAft>
              <a:buClr>
                <a:srgbClr val="000000"/>
              </a:buClr>
              <a:buSzPts val="2100"/>
              <a:buFont typeface="Helvetica Neue"/>
              <a:buNone/>
              <a:defRPr sz="8400" b="0" i="0" u="none" strike="noStrike" cap="none">
                <a:solidFill>
                  <a:srgbClr val="000000"/>
                </a:solidFill>
                <a:latin typeface="Helvetica Neue"/>
                <a:ea typeface="Helvetica Neue"/>
                <a:cs typeface="Helvetica Neue"/>
                <a:sym typeface="Helvetica Neue"/>
              </a:defRPr>
            </a:lvl5pPr>
            <a:lvl6pPr marL="0" marR="0" lvl="5" indent="863600" algn="ctr" rtl="0">
              <a:lnSpc>
                <a:spcPct val="100000"/>
              </a:lnSpc>
              <a:spcBef>
                <a:spcPts val="0"/>
              </a:spcBef>
              <a:spcAft>
                <a:spcPts val="0"/>
              </a:spcAft>
              <a:buClr>
                <a:srgbClr val="000000"/>
              </a:buClr>
              <a:buSzPts val="2100"/>
              <a:buFont typeface="Helvetica Neue"/>
              <a:buNone/>
              <a:defRPr sz="8400" b="0" i="0" u="none" strike="noStrike" cap="none">
                <a:solidFill>
                  <a:srgbClr val="000000"/>
                </a:solidFill>
                <a:latin typeface="Helvetica Neue"/>
                <a:ea typeface="Helvetica Neue"/>
                <a:cs typeface="Helvetica Neue"/>
                <a:sym typeface="Helvetica Neue"/>
              </a:defRPr>
            </a:lvl6pPr>
            <a:lvl7pPr marL="0" marR="0" lvl="6" indent="1028700" algn="ctr" rtl="0">
              <a:lnSpc>
                <a:spcPct val="100000"/>
              </a:lnSpc>
              <a:spcBef>
                <a:spcPts val="0"/>
              </a:spcBef>
              <a:spcAft>
                <a:spcPts val="0"/>
              </a:spcAft>
              <a:buClr>
                <a:srgbClr val="000000"/>
              </a:buClr>
              <a:buSzPts val="2100"/>
              <a:buFont typeface="Helvetica Neue"/>
              <a:buNone/>
              <a:defRPr sz="8400" b="0" i="0" u="none" strike="noStrike" cap="none">
                <a:solidFill>
                  <a:srgbClr val="000000"/>
                </a:solidFill>
                <a:latin typeface="Helvetica Neue"/>
                <a:ea typeface="Helvetica Neue"/>
                <a:cs typeface="Helvetica Neue"/>
                <a:sym typeface="Helvetica Neue"/>
              </a:defRPr>
            </a:lvl7pPr>
            <a:lvl8pPr marL="0" marR="0" lvl="7" indent="1206500" algn="ctr" rtl="0">
              <a:lnSpc>
                <a:spcPct val="100000"/>
              </a:lnSpc>
              <a:spcBef>
                <a:spcPts val="0"/>
              </a:spcBef>
              <a:spcAft>
                <a:spcPts val="0"/>
              </a:spcAft>
              <a:buClr>
                <a:srgbClr val="000000"/>
              </a:buClr>
              <a:buSzPts val="2100"/>
              <a:buFont typeface="Helvetica Neue"/>
              <a:buNone/>
              <a:defRPr sz="8400" b="0" i="0" u="none" strike="noStrike" cap="none">
                <a:solidFill>
                  <a:srgbClr val="000000"/>
                </a:solidFill>
                <a:latin typeface="Helvetica Neue"/>
                <a:ea typeface="Helvetica Neue"/>
                <a:cs typeface="Helvetica Neue"/>
                <a:sym typeface="Helvetica Neue"/>
              </a:defRPr>
            </a:lvl8pPr>
            <a:lvl9pPr marL="0" marR="0" lvl="8" indent="1371600" algn="ctr" rtl="0">
              <a:lnSpc>
                <a:spcPct val="100000"/>
              </a:lnSpc>
              <a:spcBef>
                <a:spcPts val="0"/>
              </a:spcBef>
              <a:spcAft>
                <a:spcPts val="0"/>
              </a:spcAft>
              <a:buClr>
                <a:srgbClr val="000000"/>
              </a:buClr>
              <a:buSzPts val="2100"/>
              <a:buFont typeface="Helvetica Neue"/>
              <a:buNone/>
              <a:defRPr sz="8400" b="0" i="0" u="none" strike="noStrike" cap="none">
                <a:solidFill>
                  <a:srgbClr val="000000"/>
                </a:solidFill>
                <a:latin typeface="Helvetica Neue"/>
                <a:ea typeface="Helvetica Neue"/>
                <a:cs typeface="Helvetica Neue"/>
                <a:sym typeface="Helvetica Neue"/>
              </a:defRPr>
            </a:lvl9pPr>
          </a:lstStyle>
          <a:p>
            <a:endParaRPr/>
          </a:p>
        </p:txBody>
      </p:sp>
      <p:sp>
        <p:nvSpPr>
          <p:cNvPr id="50" name="Shape 50"/>
          <p:cNvSpPr txBox="1">
            <a:spLocks noGrp="1"/>
          </p:cNvSpPr>
          <p:nvPr>
            <p:ph type="subTitle" idx="1"/>
          </p:nvPr>
        </p:nvSpPr>
        <p:spPr>
          <a:xfrm>
            <a:off x="1013100" y="5267750"/>
            <a:ext cx="14256000" cy="937200"/>
          </a:xfrm>
          <a:prstGeom prst="rect">
            <a:avLst/>
          </a:prstGeom>
        </p:spPr>
        <p:txBody>
          <a:bodyPr spcFirstLastPara="1" wrap="square" lIns="137150" tIns="137150" rIns="137150" bIns="137150" anchor="t" anchorCtr="0"/>
          <a:lstStyle>
            <a:lvl1pPr lvl="0" rtl="0">
              <a:spcBef>
                <a:spcPts val="1500"/>
              </a:spcBef>
              <a:spcAft>
                <a:spcPts val="0"/>
              </a:spcAft>
              <a:buNone/>
              <a:defRPr sz="4500">
                <a:solidFill>
                  <a:schemeClr val="lt2"/>
                </a:solidFill>
                <a:latin typeface="Montserrat"/>
                <a:ea typeface="Montserrat"/>
                <a:cs typeface="Montserrat"/>
                <a:sym typeface="Montserrat"/>
              </a:defRPr>
            </a:lvl1pPr>
            <a:lvl2pPr lvl="1" rtl="0">
              <a:spcBef>
                <a:spcPts val="1500"/>
              </a:spcBef>
              <a:spcAft>
                <a:spcPts val="0"/>
              </a:spcAft>
              <a:buNone/>
              <a:defRPr/>
            </a:lvl2pPr>
            <a:lvl3pPr lvl="2" rtl="0">
              <a:spcBef>
                <a:spcPts val="1500"/>
              </a:spcBef>
              <a:spcAft>
                <a:spcPts val="0"/>
              </a:spcAft>
              <a:buNone/>
              <a:defRPr/>
            </a:lvl3pPr>
            <a:lvl4pPr lvl="3" rtl="0">
              <a:spcBef>
                <a:spcPts val="1500"/>
              </a:spcBef>
              <a:spcAft>
                <a:spcPts val="0"/>
              </a:spcAft>
              <a:buNone/>
              <a:defRPr/>
            </a:lvl4pPr>
            <a:lvl5pPr lvl="4" rtl="0">
              <a:spcBef>
                <a:spcPts val="1500"/>
              </a:spcBef>
              <a:spcAft>
                <a:spcPts val="0"/>
              </a:spcAft>
              <a:buNone/>
              <a:defRPr/>
            </a:lvl5pPr>
            <a:lvl6pPr lvl="5" rtl="0">
              <a:spcBef>
                <a:spcPts val="1500"/>
              </a:spcBef>
              <a:spcAft>
                <a:spcPts val="0"/>
              </a:spcAft>
              <a:buNone/>
              <a:defRPr/>
            </a:lvl6pPr>
            <a:lvl7pPr lvl="6" rtl="0">
              <a:spcBef>
                <a:spcPts val="1500"/>
              </a:spcBef>
              <a:spcAft>
                <a:spcPts val="0"/>
              </a:spcAft>
              <a:buNone/>
              <a:defRPr/>
            </a:lvl7pPr>
            <a:lvl8pPr lvl="7" rtl="0">
              <a:spcBef>
                <a:spcPts val="1500"/>
              </a:spcBef>
              <a:spcAft>
                <a:spcPts val="0"/>
              </a:spcAft>
              <a:buNone/>
              <a:defRPr/>
            </a:lvl8pPr>
            <a:lvl9pPr lvl="8" rtl="0">
              <a:spcBef>
                <a:spcPts val="1500"/>
              </a:spcBef>
              <a:spcAft>
                <a:spcPts val="0"/>
              </a:spcAft>
              <a:buNone/>
              <a:defRPr/>
            </a:lvl9pPr>
          </a:lstStyle>
          <a:p>
            <a:endParaRPr/>
          </a:p>
        </p:txBody>
      </p:sp>
      <p:sp>
        <p:nvSpPr>
          <p:cNvPr id="51" name="Shape 51"/>
          <p:cNvSpPr txBox="1">
            <a:spLocks noGrp="1"/>
          </p:cNvSpPr>
          <p:nvPr>
            <p:ph type="subTitle" idx="2"/>
          </p:nvPr>
        </p:nvSpPr>
        <p:spPr>
          <a:xfrm>
            <a:off x="1013100" y="6204950"/>
            <a:ext cx="14256000" cy="937200"/>
          </a:xfrm>
          <a:prstGeom prst="rect">
            <a:avLst/>
          </a:prstGeom>
        </p:spPr>
        <p:txBody>
          <a:bodyPr spcFirstLastPara="1" wrap="square" lIns="137150" tIns="137150" rIns="137150" bIns="137150" anchor="t" anchorCtr="0"/>
          <a:lstStyle>
            <a:lvl1pPr lvl="0" rtl="0">
              <a:spcBef>
                <a:spcPts val="1500"/>
              </a:spcBef>
              <a:spcAft>
                <a:spcPts val="0"/>
              </a:spcAft>
              <a:buNone/>
              <a:defRPr sz="3200">
                <a:solidFill>
                  <a:schemeClr val="lt2"/>
                </a:solidFill>
                <a:latin typeface="Montserrat"/>
                <a:ea typeface="Montserrat"/>
                <a:cs typeface="Montserrat"/>
                <a:sym typeface="Montserrat"/>
              </a:defRPr>
            </a:lvl1pPr>
            <a:lvl2pPr lvl="1" rtl="0">
              <a:spcBef>
                <a:spcPts val="1500"/>
              </a:spcBef>
              <a:spcAft>
                <a:spcPts val="0"/>
              </a:spcAft>
              <a:buNone/>
              <a:defRPr/>
            </a:lvl2pPr>
            <a:lvl3pPr lvl="2" rtl="0">
              <a:spcBef>
                <a:spcPts val="1500"/>
              </a:spcBef>
              <a:spcAft>
                <a:spcPts val="0"/>
              </a:spcAft>
              <a:buNone/>
              <a:defRPr/>
            </a:lvl3pPr>
            <a:lvl4pPr lvl="3" rtl="0">
              <a:spcBef>
                <a:spcPts val="1500"/>
              </a:spcBef>
              <a:spcAft>
                <a:spcPts val="0"/>
              </a:spcAft>
              <a:buNone/>
              <a:defRPr/>
            </a:lvl4pPr>
            <a:lvl5pPr lvl="4" rtl="0">
              <a:spcBef>
                <a:spcPts val="1500"/>
              </a:spcBef>
              <a:spcAft>
                <a:spcPts val="0"/>
              </a:spcAft>
              <a:buNone/>
              <a:defRPr/>
            </a:lvl5pPr>
            <a:lvl6pPr lvl="5" rtl="0">
              <a:spcBef>
                <a:spcPts val="1500"/>
              </a:spcBef>
              <a:spcAft>
                <a:spcPts val="0"/>
              </a:spcAft>
              <a:buNone/>
              <a:defRPr/>
            </a:lvl6pPr>
            <a:lvl7pPr lvl="6" rtl="0">
              <a:spcBef>
                <a:spcPts val="1500"/>
              </a:spcBef>
              <a:spcAft>
                <a:spcPts val="0"/>
              </a:spcAft>
              <a:buNone/>
              <a:defRPr/>
            </a:lvl7pPr>
            <a:lvl8pPr lvl="7" rtl="0">
              <a:spcBef>
                <a:spcPts val="1500"/>
              </a:spcBef>
              <a:spcAft>
                <a:spcPts val="0"/>
              </a:spcAft>
              <a:buNone/>
              <a:defRPr/>
            </a:lvl8pPr>
            <a:lvl9pPr lvl="8" rtl="0">
              <a:spcBef>
                <a:spcPts val="1500"/>
              </a:spcBef>
              <a:spcAft>
                <a:spcPts val="0"/>
              </a:spcAft>
              <a:buNone/>
              <a:defRPr/>
            </a:lvl9pPr>
          </a:lstStyle>
          <a:p>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3100" y="9189166"/>
            <a:ext cx="3396668" cy="391923"/>
          </a:xfrm>
          <a:prstGeom prst="rect">
            <a:avLst/>
          </a:prstGeom>
        </p:spPr>
      </p:pic>
      <p:pic>
        <p:nvPicPr>
          <p:cNvPr id="9" name="Picture 8">
            <a:extLst>
              <a:ext uri="{FF2B5EF4-FFF2-40B4-BE49-F238E27FC236}">
                <a16:creationId xmlns:a16="http://schemas.microsoft.com/office/drawing/2014/main" id="{B39C7AF0-C9D4-924F-8647-D2FB331E80C1}"/>
              </a:ext>
            </a:extLst>
          </p:cNvPr>
          <p:cNvPicPr>
            <a:picLocks noChangeAspect="1"/>
          </p:cNvPicPr>
          <p:nvPr userDrawn="1"/>
        </p:nvPicPr>
        <p:blipFill>
          <a:blip r:embed="rId3"/>
          <a:stretch>
            <a:fillRect/>
          </a:stretch>
        </p:blipFill>
        <p:spPr>
          <a:xfrm>
            <a:off x="1006474" y="999931"/>
            <a:ext cx="3960000" cy="882042"/>
          </a:xfrm>
          <a:prstGeom prst="rect">
            <a:avLst/>
          </a:prstGeom>
        </p:spPr>
      </p:pic>
    </p:spTree>
    <p:extLst>
      <p:ext uri="{BB962C8B-B14F-4D97-AF65-F5344CB8AC3E}">
        <p14:creationId xmlns:p14="http://schemas.microsoft.com/office/powerpoint/2010/main" val="33765378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ue URL 1">
  <p:cSld name="Blue URL 1">
    <p:bg>
      <p:bgPr>
        <a:solidFill>
          <a:srgbClr val="414141"/>
        </a:solidFill>
        <a:effectLst/>
      </p:bgPr>
    </p:bg>
    <p:spTree>
      <p:nvGrpSpPr>
        <p:cNvPr id="1" name="Shape 208"/>
        <p:cNvGrpSpPr/>
        <p:nvPr/>
      </p:nvGrpSpPr>
      <p:grpSpPr>
        <a:xfrm>
          <a:off x="0" y="0"/>
          <a:ext cx="0" cy="0"/>
          <a:chOff x="0" y="0"/>
          <a:chExt cx="0" cy="0"/>
        </a:xfrm>
      </p:grpSpPr>
      <p:sp>
        <p:nvSpPr>
          <p:cNvPr id="209" name="Shape 209"/>
          <p:cNvSpPr txBox="1">
            <a:spLocks noGrp="1"/>
          </p:cNvSpPr>
          <p:nvPr>
            <p:ph type="sldNum" idx="12"/>
          </p:nvPr>
        </p:nvSpPr>
        <p:spPr>
          <a:xfrm>
            <a:off x="8969273" y="9810750"/>
            <a:ext cx="339900" cy="352200"/>
          </a:xfrm>
          <a:prstGeom prst="rect">
            <a:avLst/>
          </a:prstGeom>
          <a:noFill/>
          <a:ln>
            <a:noFill/>
          </a:ln>
        </p:spPr>
        <p:txBody>
          <a:bodyPr spcFirstLastPara="1" wrap="square" lIns="38100" tIns="38100" rIns="38100" bIns="38100" anchor="t" anchorCtr="0">
            <a:noAutofit/>
          </a:bodyPr>
          <a:lstStyle>
            <a:lvl1pPr marL="0" marR="0" lvl="0"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Font typeface="Helvetica Neue"/>
              <a:buNone/>
              <a:defRPr sz="1800" b="0" i="0" u="none" strike="noStrike" cap="none">
                <a:solidFill>
                  <a:srgbClr val="000000"/>
                </a:solidFill>
                <a:latin typeface="Helvetica Neue"/>
                <a:ea typeface="Helvetica Neue"/>
                <a:cs typeface="Helvetica Neue"/>
                <a:sym typeface="Helvetica Neue"/>
              </a:defRPr>
            </a:lvl9pPr>
          </a:lstStyle>
          <a:p>
            <a:pPr marL="0" lvl="0" indent="0">
              <a:spcBef>
                <a:spcPts val="0"/>
              </a:spcBef>
              <a:spcAft>
                <a:spcPts val="0"/>
              </a:spcAft>
              <a:buNone/>
            </a:pPr>
            <a:fld id="{00000000-1234-1234-1234-123412341234}" type="slidenum">
              <a:rPr lang="en"/>
              <a:t>‹#›</a:t>
            </a:fld>
            <a:endParaRPr sz="1400">
              <a:latin typeface="Arial"/>
              <a:ea typeface="Arial"/>
              <a:cs typeface="Arial"/>
              <a:sym typeface="Arial"/>
            </a:endParaRPr>
          </a:p>
        </p:txBody>
      </p:sp>
      <p:sp>
        <p:nvSpPr>
          <p:cNvPr id="210" name="Shape 210"/>
          <p:cNvSpPr txBox="1">
            <a:spLocks noGrp="1"/>
          </p:cNvSpPr>
          <p:nvPr>
            <p:ph type="title"/>
          </p:nvPr>
        </p:nvSpPr>
        <p:spPr>
          <a:xfrm>
            <a:off x="968981" y="2069944"/>
            <a:ext cx="16469400" cy="6147300"/>
          </a:xfrm>
          <a:prstGeom prst="rect">
            <a:avLst/>
          </a:prstGeom>
          <a:noFill/>
          <a:ln>
            <a:noFill/>
          </a:ln>
        </p:spPr>
        <p:txBody>
          <a:bodyPr spcFirstLastPara="1" wrap="square" lIns="137150" tIns="137150" rIns="137150" bIns="137150" anchor="ctr" anchorCtr="0"/>
          <a:lstStyle>
            <a:lvl1pPr marL="0" marR="0" lvl="0" indent="0" algn="l" rtl="0">
              <a:lnSpc>
                <a:spcPct val="90000"/>
              </a:lnSpc>
              <a:spcBef>
                <a:spcPts val="0"/>
              </a:spcBef>
              <a:spcAft>
                <a:spcPts val="0"/>
              </a:spcAft>
              <a:buClr>
                <a:schemeClr val="lt1"/>
              </a:buClr>
              <a:buSzPts val="8600"/>
              <a:buFont typeface="Helvetica Neue"/>
              <a:buNone/>
              <a:defRPr sz="8600" i="0" u="none" strike="noStrike" cap="none">
                <a:solidFill>
                  <a:schemeClr val="lt1"/>
                </a:solidFill>
                <a:latin typeface="Helvetica Neue"/>
                <a:ea typeface="Helvetica Neue"/>
                <a:cs typeface="Helvetica Neue"/>
                <a:sym typeface="Helvetica Neue"/>
              </a:defRPr>
            </a:lvl1pPr>
            <a:lvl2pPr lvl="1" indent="0" rtl="0">
              <a:spcBef>
                <a:spcPts val="0"/>
              </a:spcBef>
              <a:spcAft>
                <a:spcPts val="0"/>
              </a:spcAft>
              <a:buSzPts val="2100"/>
              <a:buNone/>
              <a:defRPr sz="2700"/>
            </a:lvl2pPr>
            <a:lvl3pPr lvl="2" indent="0" rtl="0">
              <a:spcBef>
                <a:spcPts val="0"/>
              </a:spcBef>
              <a:spcAft>
                <a:spcPts val="0"/>
              </a:spcAft>
              <a:buSzPts val="2100"/>
              <a:buNone/>
              <a:defRPr sz="2700"/>
            </a:lvl3pPr>
            <a:lvl4pPr lvl="3" indent="0" rtl="0">
              <a:spcBef>
                <a:spcPts val="0"/>
              </a:spcBef>
              <a:spcAft>
                <a:spcPts val="0"/>
              </a:spcAft>
              <a:buSzPts val="2100"/>
              <a:buNone/>
              <a:defRPr sz="2700"/>
            </a:lvl4pPr>
            <a:lvl5pPr lvl="4" indent="0" rtl="0">
              <a:spcBef>
                <a:spcPts val="0"/>
              </a:spcBef>
              <a:spcAft>
                <a:spcPts val="0"/>
              </a:spcAft>
              <a:buSzPts val="2100"/>
              <a:buNone/>
              <a:defRPr sz="2700"/>
            </a:lvl5pPr>
            <a:lvl6pPr lvl="5" indent="0" rtl="0">
              <a:spcBef>
                <a:spcPts val="0"/>
              </a:spcBef>
              <a:spcAft>
                <a:spcPts val="0"/>
              </a:spcAft>
              <a:buSzPts val="2100"/>
              <a:buNone/>
              <a:defRPr sz="2700"/>
            </a:lvl6pPr>
            <a:lvl7pPr lvl="6" indent="0" rtl="0">
              <a:spcBef>
                <a:spcPts val="0"/>
              </a:spcBef>
              <a:spcAft>
                <a:spcPts val="0"/>
              </a:spcAft>
              <a:buSzPts val="2100"/>
              <a:buNone/>
              <a:defRPr sz="2700"/>
            </a:lvl7pPr>
            <a:lvl8pPr lvl="7" indent="0" rtl="0">
              <a:spcBef>
                <a:spcPts val="0"/>
              </a:spcBef>
              <a:spcAft>
                <a:spcPts val="0"/>
              </a:spcAft>
              <a:buSzPts val="2100"/>
              <a:buNone/>
              <a:defRPr sz="2700"/>
            </a:lvl8pPr>
            <a:lvl9pPr lvl="8" indent="0" rtl="0">
              <a:spcBef>
                <a:spcPts val="0"/>
              </a:spcBef>
              <a:spcAft>
                <a:spcPts val="0"/>
              </a:spcAft>
              <a:buSzPts val="2100"/>
              <a:buNone/>
              <a:defRPr sz="2700"/>
            </a:lvl9pPr>
          </a:lstStyle>
          <a:p>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24152" y="9520883"/>
            <a:ext cx="2530026" cy="291926"/>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1257300" y="547687"/>
            <a:ext cx="15773400" cy="19884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chemeClr val="lt1"/>
              </a:buClr>
              <a:buSzPts val="1400"/>
              <a:buFont typeface="Helvetica Neue"/>
              <a:buNone/>
              <a:defRPr sz="8600" b="0" i="0" u="none" strike="noStrike" cap="none">
                <a:solidFill>
                  <a:schemeClr val="lt1"/>
                </a:solidFill>
                <a:latin typeface="Helvetica Neue"/>
                <a:ea typeface="Helvetica Neue"/>
                <a:cs typeface="Helvetica Neue"/>
                <a:sym typeface="Helvetica Neue"/>
              </a:defRPr>
            </a:lvl1pPr>
            <a:lvl2pPr lvl="1" indent="0" rtl="0">
              <a:spcBef>
                <a:spcPts val="0"/>
              </a:spcBef>
              <a:spcAft>
                <a:spcPts val="0"/>
              </a:spcAft>
              <a:buSzPts val="1400"/>
              <a:buFont typeface="Arial"/>
              <a:buNone/>
              <a:defRPr sz="2700"/>
            </a:lvl2pPr>
            <a:lvl3pPr lvl="2" indent="0" rtl="0">
              <a:spcBef>
                <a:spcPts val="0"/>
              </a:spcBef>
              <a:spcAft>
                <a:spcPts val="0"/>
              </a:spcAft>
              <a:buSzPts val="1400"/>
              <a:buFont typeface="Arial"/>
              <a:buNone/>
              <a:defRPr sz="2700"/>
            </a:lvl3pPr>
            <a:lvl4pPr lvl="3" indent="0" rtl="0">
              <a:spcBef>
                <a:spcPts val="0"/>
              </a:spcBef>
              <a:spcAft>
                <a:spcPts val="0"/>
              </a:spcAft>
              <a:buSzPts val="1400"/>
              <a:buFont typeface="Arial"/>
              <a:buNone/>
              <a:defRPr sz="2700"/>
            </a:lvl4pPr>
            <a:lvl5pPr lvl="4" indent="0" rtl="0">
              <a:spcBef>
                <a:spcPts val="0"/>
              </a:spcBef>
              <a:spcAft>
                <a:spcPts val="0"/>
              </a:spcAft>
              <a:buSzPts val="1400"/>
              <a:buFont typeface="Arial"/>
              <a:buNone/>
              <a:defRPr sz="2700"/>
            </a:lvl5pPr>
            <a:lvl6pPr lvl="5" indent="0" rtl="0">
              <a:spcBef>
                <a:spcPts val="0"/>
              </a:spcBef>
              <a:spcAft>
                <a:spcPts val="0"/>
              </a:spcAft>
              <a:buSzPts val="1400"/>
              <a:buFont typeface="Arial"/>
              <a:buNone/>
              <a:defRPr sz="2700"/>
            </a:lvl6pPr>
            <a:lvl7pPr lvl="6" indent="0" rtl="0">
              <a:spcBef>
                <a:spcPts val="0"/>
              </a:spcBef>
              <a:spcAft>
                <a:spcPts val="0"/>
              </a:spcAft>
              <a:buSzPts val="1400"/>
              <a:buFont typeface="Arial"/>
              <a:buNone/>
              <a:defRPr sz="2700"/>
            </a:lvl7pPr>
            <a:lvl8pPr lvl="7" indent="0" rtl="0">
              <a:spcBef>
                <a:spcPts val="0"/>
              </a:spcBef>
              <a:spcAft>
                <a:spcPts val="0"/>
              </a:spcAft>
              <a:buSzPts val="1400"/>
              <a:buFont typeface="Arial"/>
              <a:buNone/>
              <a:defRPr sz="2700"/>
            </a:lvl8pPr>
            <a:lvl9pPr lvl="8" indent="0" rtl="0">
              <a:spcBef>
                <a:spcPts val="0"/>
              </a:spcBef>
              <a:spcAft>
                <a:spcPts val="0"/>
              </a:spcAft>
              <a:buSzPts val="1400"/>
              <a:buFont typeface="Arial"/>
              <a:buNone/>
              <a:defRPr sz="2700"/>
            </a:lvl9pPr>
          </a:lstStyle>
          <a:p>
            <a:endParaRPr/>
          </a:p>
        </p:txBody>
      </p:sp>
      <p:sp>
        <p:nvSpPr>
          <p:cNvPr id="75" name="Shape 75"/>
          <p:cNvSpPr txBox="1">
            <a:spLocks noGrp="1"/>
          </p:cNvSpPr>
          <p:nvPr>
            <p:ph type="body" idx="1"/>
          </p:nvPr>
        </p:nvSpPr>
        <p:spPr>
          <a:xfrm>
            <a:off x="1257300" y="2738437"/>
            <a:ext cx="15773400" cy="6527100"/>
          </a:xfrm>
          <a:prstGeom prst="rect">
            <a:avLst/>
          </a:prstGeom>
          <a:noFill/>
          <a:ln>
            <a:noFill/>
          </a:ln>
        </p:spPr>
        <p:txBody>
          <a:bodyPr spcFirstLastPara="1" wrap="square" lIns="91425" tIns="91425" rIns="91425" bIns="91425" anchor="t" anchorCtr="0"/>
          <a:lstStyle>
            <a:lvl1pPr marL="457200" marR="0" lvl="0" indent="-495300" algn="l" rtl="0">
              <a:lnSpc>
                <a:spcPct val="90000"/>
              </a:lnSpc>
              <a:spcBef>
                <a:spcPts val="1500"/>
              </a:spcBef>
              <a:spcAft>
                <a:spcPts val="0"/>
              </a:spcAft>
              <a:buClr>
                <a:schemeClr val="dk1"/>
              </a:buClr>
              <a:buSzPts val="4200"/>
              <a:buFont typeface="Helvetica Neue"/>
              <a:buChar char="•"/>
              <a:defRPr sz="4200" b="0" i="0" u="none" strike="noStrike" cap="none">
                <a:solidFill>
                  <a:schemeClr val="dk1"/>
                </a:solidFill>
                <a:latin typeface="Helvetica Neue"/>
                <a:ea typeface="Helvetica Neue"/>
                <a:cs typeface="Helvetica Neue"/>
                <a:sym typeface="Helvetica Neue"/>
              </a:defRPr>
            </a:lvl1pPr>
            <a:lvl2pPr marL="914400" marR="0" lvl="1" indent="-457200" algn="l" rtl="0">
              <a:lnSpc>
                <a:spcPct val="90000"/>
              </a:lnSpc>
              <a:spcBef>
                <a:spcPts val="8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2pPr>
            <a:lvl3pPr marL="1371600" marR="0" lvl="2" indent="-419100" algn="l" rtl="0">
              <a:lnSpc>
                <a:spcPct val="90000"/>
              </a:lnSpc>
              <a:spcBef>
                <a:spcPts val="800"/>
              </a:spcBef>
              <a:spcAft>
                <a:spcPts val="0"/>
              </a:spcAft>
              <a:buClr>
                <a:schemeClr val="dk1"/>
              </a:buClr>
              <a:buSzPts val="3000"/>
              <a:buFont typeface="Arial"/>
              <a:buChar char="•"/>
              <a:defRPr sz="3000" b="0" i="0" u="none" strike="noStrike" cap="none">
                <a:solidFill>
                  <a:schemeClr val="dk1"/>
                </a:solidFill>
                <a:latin typeface="Calibri"/>
                <a:ea typeface="Calibri"/>
                <a:cs typeface="Calibri"/>
                <a:sym typeface="Calibri"/>
              </a:defRPr>
            </a:lvl3pPr>
            <a:lvl4pPr marL="1828800" marR="0" lvl="3" indent="-400050" algn="l" rtl="0">
              <a:lnSpc>
                <a:spcPct val="90000"/>
              </a:lnSpc>
              <a:spcBef>
                <a:spcPts val="80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4pPr>
            <a:lvl5pPr marL="2286000" marR="0" lvl="4" indent="-400050" algn="l" rtl="0">
              <a:lnSpc>
                <a:spcPct val="90000"/>
              </a:lnSpc>
              <a:spcBef>
                <a:spcPts val="80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5pPr>
            <a:lvl6pPr marL="2743200" marR="0" lvl="5" indent="-400050" algn="l" rtl="0">
              <a:lnSpc>
                <a:spcPct val="90000"/>
              </a:lnSpc>
              <a:spcBef>
                <a:spcPts val="80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6pPr>
            <a:lvl7pPr marL="3200400" marR="0" lvl="6" indent="-400050" algn="l" rtl="0">
              <a:lnSpc>
                <a:spcPct val="90000"/>
              </a:lnSpc>
              <a:spcBef>
                <a:spcPts val="80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7pPr>
            <a:lvl8pPr marL="3657600" marR="0" lvl="7" indent="-400050" algn="l" rtl="0">
              <a:lnSpc>
                <a:spcPct val="90000"/>
              </a:lnSpc>
              <a:spcBef>
                <a:spcPts val="80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8pPr>
            <a:lvl9pPr marL="4114800" marR="0" lvl="8" indent="-400050" algn="l" rtl="0">
              <a:lnSpc>
                <a:spcPct val="90000"/>
              </a:lnSpc>
              <a:spcBef>
                <a:spcPts val="800"/>
              </a:spcBef>
              <a:spcAft>
                <a:spcPts val="0"/>
              </a:spcAft>
              <a:buClr>
                <a:schemeClr val="dk1"/>
              </a:buClr>
              <a:buSzPts val="2700"/>
              <a:buFont typeface="Arial"/>
              <a:buChar char="•"/>
              <a:defRPr sz="27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1257300" y="9534525"/>
            <a:ext cx="4114800" cy="5478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A9BB1"/>
              </a:buClr>
              <a:buSzPts val="1400"/>
              <a:buFont typeface="Calibri"/>
              <a:buNone/>
              <a:defRPr sz="1800" b="0" i="0" u="none" strike="noStrike" cap="none">
                <a:solidFill>
                  <a:srgbClr val="8A9BB1"/>
                </a:solidFill>
                <a:latin typeface="Calibri"/>
                <a:ea typeface="Calibri"/>
                <a:cs typeface="Calibri"/>
                <a:sym typeface="Calibri"/>
              </a:defRPr>
            </a:lvl1pPr>
            <a:lvl2pPr marL="685800" marR="0" lvl="1"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2pPr>
            <a:lvl3pPr marL="1371600" marR="0" lvl="2"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3pPr>
            <a:lvl4pPr marL="2057400" marR="0" lvl="3"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4pPr>
            <a:lvl5pPr marL="2743200" marR="0" lvl="4"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5pPr>
            <a:lvl6pPr marL="3429000" marR="0" lvl="5"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6pPr>
            <a:lvl7pPr marL="4114800" marR="0" lvl="6"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7pPr>
            <a:lvl8pPr marL="4800600" marR="0" lvl="7"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8pPr>
            <a:lvl9pPr marL="5486400" marR="0" lvl="8"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6057900" y="9534525"/>
            <a:ext cx="6172200" cy="547800"/>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A9BB1"/>
              </a:buClr>
              <a:buSzPts val="1400"/>
              <a:buFont typeface="Calibri"/>
              <a:buNone/>
              <a:defRPr sz="1800" b="0" i="0" u="none" strike="noStrike" cap="none">
                <a:solidFill>
                  <a:srgbClr val="8A9BB1"/>
                </a:solidFill>
                <a:latin typeface="Calibri"/>
                <a:ea typeface="Calibri"/>
                <a:cs typeface="Calibri"/>
                <a:sym typeface="Calibri"/>
              </a:defRPr>
            </a:lvl1pPr>
            <a:lvl2pPr marL="685800" marR="0" lvl="1"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2pPr>
            <a:lvl3pPr marL="1371600" marR="0" lvl="2"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3pPr>
            <a:lvl4pPr marL="2057400" marR="0" lvl="3"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4pPr>
            <a:lvl5pPr marL="2743200" marR="0" lvl="4"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5pPr>
            <a:lvl6pPr marL="3429000" marR="0" lvl="5"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6pPr>
            <a:lvl7pPr marL="4114800" marR="0" lvl="6"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7pPr>
            <a:lvl8pPr marL="4800600" marR="0" lvl="7"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8pPr>
            <a:lvl9pPr marL="5486400" marR="0" lvl="8" indent="0" algn="l" rtl="0">
              <a:lnSpc>
                <a:spcPct val="100000"/>
              </a:lnSpc>
              <a:spcBef>
                <a:spcPts val="0"/>
              </a:spcBef>
              <a:spcAft>
                <a:spcPts val="0"/>
              </a:spcAft>
              <a:buClr>
                <a:schemeClr val="dk1"/>
              </a:buClr>
              <a:buSzPts val="1400"/>
              <a:buFont typeface="Calibri"/>
              <a:buNone/>
              <a:defRPr sz="27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12915900" y="9534525"/>
            <a:ext cx="4114800" cy="547800"/>
          </a:xfrm>
          <a:prstGeom prst="rect">
            <a:avLst/>
          </a:prstGeom>
          <a:noFill/>
          <a:ln>
            <a:noFill/>
          </a:ln>
        </p:spPr>
        <p:txBody>
          <a:bodyPr spcFirstLastPara="1" wrap="square" lIns="137150" tIns="68550" rIns="137150" bIns="68550" anchor="ctr" anchorCtr="0">
            <a:noAutofit/>
          </a:bodyPr>
          <a:lstStyle>
            <a:lvl1pPr marL="0" marR="0" lvl="0" indent="0" algn="r"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1pPr>
            <a:lvl2pPr marL="0" marR="0" lvl="1" indent="0" algn="r"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2pPr>
            <a:lvl3pPr marL="0" marR="0" lvl="2" indent="0" algn="r"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3pPr>
            <a:lvl4pPr marL="0" marR="0" lvl="3" indent="0" algn="r"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4pPr>
            <a:lvl5pPr marL="0" marR="0" lvl="4" indent="0" algn="r"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5pPr>
            <a:lvl6pPr marL="0" marR="0" lvl="5" indent="0" algn="r"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6pPr>
            <a:lvl7pPr marL="0" marR="0" lvl="6" indent="0" algn="r"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7pPr>
            <a:lvl8pPr marL="0" marR="0" lvl="7" indent="0" algn="r"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8pPr>
            <a:lvl9pPr marL="0" marR="0" lvl="8" indent="0" algn="r" rtl="0">
              <a:lnSpc>
                <a:spcPct val="100000"/>
              </a:lnSpc>
              <a:spcBef>
                <a:spcPts val="0"/>
              </a:spcBef>
              <a:spcAft>
                <a:spcPts val="0"/>
              </a:spcAft>
              <a:buClr>
                <a:srgbClr val="8A9BB1"/>
              </a:buClr>
              <a:buFont typeface="Calibri"/>
              <a:buNone/>
              <a:defRPr sz="1800" b="0" i="0" u="none" strike="noStrike" cap="none">
                <a:solidFill>
                  <a:srgbClr val="8A9BB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4" r:id="rId1"/>
    <p:sldLayoutId id="2147483671" r:id="rId2"/>
    <p:sldLayoutId id="2147483695" r:id="rId3"/>
    <p:sldLayoutId id="2147483691" r:id="rId4"/>
  </p:sldLayoutIdLst>
  <p:timing>
    <p:tnLst>
      <p:par>
        <p:cTn id="1" dur="indefinite" restart="never" nodeType="tmRoot"/>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igitalprofession.gov.au/content-strategy"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digitalprofession.gov.au/content-strategy/set-goals-measure-succes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digitalprofession.gov.au/content-strategy/set-up-governanc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guides.service.gov.au/content-sthttps:/digitalprofession.gov.au/content-strategy/set-up-governance/accountability-ownership/identify-tasks-skill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igitalprofession.gov.au/content-strategy/set-up-governance/accountability-ownership/design-workflow"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digitalprofession.gov.au/content-strategy/content-management-syste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igitalprofession.gov.au/content-strategy/information-architecture"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digitalprofession.gov.au/content-strategy/search-engine-optimisation"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ylemanual.gov.au/"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digitalprofession.gov.au/content-strategy/set-goals-measure-success"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digitalprofession.gov.au/content-strategy/set-up-governance/accountability-ownership/design-workflow"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igitalprofession.gov.au/"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digitalprofession.gov.au/content-strategy/understand-content-ecosyste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digitalprofession.gov.au/content-strategy/start-content-strateg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digitalprofession.gov.au/content-strategy/identify-business-need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digitalprofession.gov.au/content-strategy/define-user-content-needs/create-actionable-artefacts/user-job-storie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digitalprofession.gov.au/content-strategy/audit-content"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prstGeom prst="rect">
            <a:avLst/>
          </a:prstGeom>
          <a:noFill/>
          <a:ln>
            <a:noFill/>
          </a:ln>
        </p:spPr>
        <p:txBody>
          <a:bodyPr spcFirstLastPara="1" wrap="square" lIns="137150" tIns="137150" rIns="137150" bIns="137150" anchor="b" anchorCtr="0">
            <a:noAutofit/>
          </a:bodyPr>
          <a:lstStyle/>
          <a:p>
            <a:pPr marL="0" marR="0" lvl="0" indent="0" algn="l" rtl="0">
              <a:lnSpc>
                <a:spcPct val="100000"/>
              </a:lnSpc>
              <a:spcBef>
                <a:spcPts val="0"/>
              </a:spcBef>
              <a:spcAft>
                <a:spcPts val="0"/>
              </a:spcAft>
              <a:buClr>
                <a:srgbClr val="414141"/>
              </a:buClr>
              <a:buFont typeface="Montserrat"/>
              <a:buNone/>
            </a:pPr>
            <a:r>
              <a:rPr lang="en" sz="7200" dirty="0"/>
              <a:t>Content strategy template</a:t>
            </a:r>
            <a:endParaRPr sz="7200" dirty="0"/>
          </a:p>
        </p:txBody>
      </p:sp>
      <p:sp>
        <p:nvSpPr>
          <p:cNvPr id="217" name="Shape 217"/>
          <p:cNvSpPr txBox="1"/>
          <p:nvPr/>
        </p:nvSpPr>
        <p:spPr>
          <a:xfrm>
            <a:off x="1149025" y="5377900"/>
            <a:ext cx="12982500" cy="30000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sz="2400" b="1" dirty="0">
                <a:latin typeface="Montserrat"/>
                <a:ea typeface="Montserrat"/>
                <a:cs typeface="Montserrat"/>
                <a:sym typeface="Montserrat"/>
              </a:rPr>
              <a:t>This template </a:t>
            </a:r>
            <a:r>
              <a:rPr lang="en" sz="2400" b="1" dirty="0" smtClean="0">
                <a:latin typeface="Montserrat"/>
                <a:ea typeface="Montserrat"/>
                <a:cs typeface="Montserrat"/>
                <a:sym typeface="Montserrat"/>
              </a:rPr>
              <a:t>follows guidance in the </a:t>
            </a:r>
            <a:r>
              <a:rPr lang="en" sz="2400" b="1" dirty="0" smtClean="0">
                <a:latin typeface="Montserrat"/>
                <a:ea typeface="Montserrat"/>
                <a:cs typeface="Montserrat"/>
                <a:sym typeface="Montserrat"/>
                <a:hlinkClick r:id="rId3"/>
              </a:rPr>
              <a:t>Content Strategy Guide</a:t>
            </a:r>
            <a:endParaRPr sz="2400" b="1" dirty="0">
              <a:latin typeface="Montserrat"/>
              <a:ea typeface="Montserrat"/>
              <a:cs typeface="Montserrat"/>
              <a:sym typeface="Montserrat"/>
            </a:endParaRPr>
          </a:p>
          <a:p>
            <a:pPr marL="0" lvl="0" indent="0" rtl="0">
              <a:spcBef>
                <a:spcPts val="3000"/>
              </a:spcBef>
              <a:spcAft>
                <a:spcPts val="0"/>
              </a:spcAft>
              <a:buNone/>
            </a:pPr>
            <a:r>
              <a:rPr lang="en" sz="2400" b="1" dirty="0">
                <a:latin typeface="Montserrat"/>
                <a:ea typeface="Montserrat"/>
                <a:cs typeface="Montserrat"/>
                <a:sym typeface="Montserrat"/>
              </a:rPr>
              <a:t>Date: </a:t>
            </a:r>
            <a:br>
              <a:rPr lang="en" sz="2400" b="1" dirty="0">
                <a:latin typeface="Montserrat"/>
                <a:ea typeface="Montserrat"/>
                <a:cs typeface="Montserrat"/>
                <a:sym typeface="Montserrat"/>
              </a:rPr>
            </a:br>
            <a:r>
              <a:rPr lang="en" sz="2400" b="1" dirty="0">
                <a:latin typeface="Montserrat"/>
                <a:ea typeface="Montserrat"/>
                <a:cs typeface="Montserrat"/>
                <a:sym typeface="Montserrat"/>
              </a:rPr>
              <a:t>Document owner: </a:t>
            </a:r>
            <a:endParaRPr sz="2400" b="1" dirty="0">
              <a:latin typeface="Montserrat"/>
              <a:ea typeface="Montserrat"/>
              <a:cs typeface="Montserrat"/>
              <a:sym typeface="Montserrat"/>
            </a:endParaRPr>
          </a:p>
          <a:p>
            <a:pPr marL="0" lvl="0" indent="0" rtl="0">
              <a:spcBef>
                <a:spcPts val="3000"/>
              </a:spcBef>
              <a:spcAft>
                <a:spcPts val="3000"/>
              </a:spcAft>
              <a:buNone/>
            </a:pP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818900" y="838200"/>
            <a:ext cx="16306200" cy="10287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7000" dirty="0"/>
              <a:t>5. Key insights</a:t>
            </a:r>
            <a:endParaRPr sz="3000" dirty="0"/>
          </a:p>
          <a:p>
            <a:pPr marL="0" lvl="0" indent="0" rtl="0">
              <a:spcBef>
                <a:spcPts val="0"/>
              </a:spcBef>
              <a:spcAft>
                <a:spcPts val="0"/>
              </a:spcAft>
              <a:buNone/>
            </a:pPr>
            <a:r>
              <a:rPr lang="en-US" sz="3000" dirty="0" smtClean="0"/>
              <a:t/>
            </a:r>
            <a:br>
              <a:rPr lang="en-US" sz="3000" dirty="0" smtClean="0"/>
            </a:br>
            <a:endParaRPr sz="3000" dirty="0"/>
          </a:p>
          <a:p>
            <a:pPr marL="0" lvl="0" indent="0" rtl="0">
              <a:spcBef>
                <a:spcPts val="0"/>
              </a:spcBef>
              <a:spcAft>
                <a:spcPts val="0"/>
              </a:spcAft>
              <a:buNone/>
            </a:pPr>
            <a:r>
              <a:rPr lang="en" sz="3000" b="0" dirty="0"/>
              <a:t>Call out any key insights you have gained so </a:t>
            </a:r>
            <a:r>
              <a:rPr lang="en" sz="3000" b="0" dirty="0" smtClean="0"/>
              <a:t>far:</a:t>
            </a:r>
            <a:endParaRPr sz="3000" b="0" dirty="0"/>
          </a:p>
          <a:p>
            <a:pPr marL="0" lvl="0" indent="0" rtl="0">
              <a:spcBef>
                <a:spcPts val="0"/>
              </a:spcBef>
              <a:spcAft>
                <a:spcPts val="0"/>
              </a:spcAft>
              <a:buNone/>
            </a:pPr>
            <a:endParaRPr sz="3000" b="0" dirty="0"/>
          </a:p>
          <a:p>
            <a:pPr marL="457200" lvl="0" indent="-419100" rtl="0">
              <a:spcBef>
                <a:spcPts val="0"/>
              </a:spcBef>
              <a:spcAft>
                <a:spcPts val="0"/>
              </a:spcAft>
              <a:buSzPts val="3000"/>
              <a:buChar char="●"/>
            </a:pPr>
            <a:r>
              <a:rPr lang="en-US" sz="3000" b="0" dirty="0"/>
              <a:t>e</a:t>
            </a:r>
            <a:r>
              <a:rPr lang="en" sz="3000" b="0" dirty="0" smtClean="0"/>
              <a:t>xample </a:t>
            </a:r>
            <a:r>
              <a:rPr lang="en" sz="3000" b="0" dirty="0"/>
              <a:t>1</a:t>
            </a:r>
            <a:endParaRPr sz="3000" b="0" dirty="0"/>
          </a:p>
          <a:p>
            <a:pPr marL="457200" lvl="0" indent="-419100" rtl="0">
              <a:spcBef>
                <a:spcPts val="0"/>
              </a:spcBef>
              <a:spcAft>
                <a:spcPts val="0"/>
              </a:spcAft>
              <a:buSzPts val="3000"/>
              <a:buChar char="●"/>
            </a:pPr>
            <a:r>
              <a:rPr lang="en-US" sz="3000" b="0" dirty="0"/>
              <a:t>e</a:t>
            </a:r>
            <a:r>
              <a:rPr lang="en" sz="3000" b="0" dirty="0" smtClean="0"/>
              <a:t>xample </a:t>
            </a:r>
            <a:r>
              <a:rPr lang="en" sz="3000" b="0" dirty="0"/>
              <a:t>2</a:t>
            </a:r>
            <a:endParaRPr sz="3000" b="0" dirty="0"/>
          </a:p>
          <a:p>
            <a:pPr marL="457200" lvl="0" indent="-419100" rtl="0">
              <a:spcBef>
                <a:spcPts val="0"/>
              </a:spcBef>
              <a:spcAft>
                <a:spcPts val="0"/>
              </a:spcAft>
              <a:buSzPts val="3000"/>
              <a:buChar char="●"/>
            </a:pPr>
            <a:r>
              <a:rPr lang="en-US" sz="3000" b="0" dirty="0"/>
              <a:t>e</a:t>
            </a:r>
            <a:r>
              <a:rPr lang="en" sz="3000" b="0" dirty="0" smtClean="0"/>
              <a:t>xample </a:t>
            </a:r>
            <a:r>
              <a:rPr lang="en" sz="3000" b="0" dirty="0"/>
              <a:t>3 </a:t>
            </a: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u="sng" dirty="0"/>
          </a:p>
          <a:p>
            <a:pPr marL="0" lvl="0" indent="0" rtl="0">
              <a:spcBef>
                <a:spcPts val="0"/>
              </a:spcBef>
              <a:spcAft>
                <a:spcPts val="0"/>
              </a:spcAft>
              <a:buNone/>
            </a:pPr>
            <a:endParaRPr sz="3000" dirty="0"/>
          </a:p>
          <a:p>
            <a:pPr marL="0" lvl="0" indent="0" rtl="0">
              <a:spcBef>
                <a:spcPts val="0"/>
              </a:spcBef>
              <a:spcAft>
                <a:spcPts val="0"/>
              </a:spcAft>
              <a:buNone/>
            </a:pPr>
            <a:r>
              <a:rPr lang="en" sz="3000" dirty="0"/>
              <a:t/>
            </a:r>
            <a:br>
              <a:rPr lang="en" sz="3000" dirty="0"/>
            </a:br>
            <a:endParaRPr sz="3000" b="0" i="1" dirty="0"/>
          </a:p>
          <a:p>
            <a:pPr marL="0" lvl="0" indent="0" rtl="0">
              <a:lnSpc>
                <a:spcPct val="100000"/>
              </a:lnSpc>
              <a:spcBef>
                <a:spcPts val="0"/>
              </a:spcBef>
              <a:spcAft>
                <a:spcPts val="0"/>
              </a:spcAft>
              <a:buNone/>
            </a:pPr>
            <a:endParaRPr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818900" y="838200"/>
            <a:ext cx="16306200" cy="8379542"/>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7000" dirty="0"/>
              <a:t>6. Success measures</a:t>
            </a:r>
            <a:endParaRPr sz="7000" dirty="0"/>
          </a:p>
          <a:p>
            <a:pPr marL="0" lvl="0" indent="0">
              <a:spcBef>
                <a:spcPts val="0"/>
              </a:spcBef>
              <a:spcAft>
                <a:spcPts val="0"/>
              </a:spcAft>
              <a:buNone/>
            </a:pPr>
            <a:r>
              <a:rPr lang="en-US" sz="7000" dirty="0" smtClean="0"/>
              <a:t/>
            </a:r>
            <a:br>
              <a:rPr lang="en-US" sz="7000" dirty="0" smtClean="0"/>
            </a:br>
            <a:r>
              <a:rPr lang="en" sz="3000" b="0" dirty="0" smtClean="0"/>
              <a:t>Summarise </a:t>
            </a:r>
            <a:r>
              <a:rPr lang="en" sz="3000" b="0" dirty="0"/>
              <a:t>how success of the content will be measured.</a:t>
            </a:r>
            <a:endParaRPr sz="3000" b="0" dirty="0"/>
          </a:p>
          <a:p>
            <a:pPr marL="0" lvl="0" indent="0">
              <a:spcBef>
                <a:spcPts val="0"/>
              </a:spcBef>
              <a:spcAft>
                <a:spcPts val="0"/>
              </a:spcAft>
              <a:buNone/>
            </a:pPr>
            <a:endParaRPr sz="3000" b="0" dirty="0"/>
          </a:p>
          <a:p>
            <a:pPr marL="457200" lvl="0" indent="-419100">
              <a:spcBef>
                <a:spcPts val="0"/>
              </a:spcBef>
              <a:spcAft>
                <a:spcPts val="0"/>
              </a:spcAft>
              <a:buSzPts val="3000"/>
              <a:buChar char="●"/>
            </a:pPr>
            <a:r>
              <a:rPr lang="en" sz="3000" b="0" dirty="0"/>
              <a:t>What are the content goals?</a:t>
            </a:r>
            <a:endParaRPr sz="3000" b="0" dirty="0"/>
          </a:p>
          <a:p>
            <a:pPr marL="457200" lvl="0" indent="-419100">
              <a:spcBef>
                <a:spcPts val="0"/>
              </a:spcBef>
              <a:spcAft>
                <a:spcPts val="0"/>
              </a:spcAft>
              <a:buSzPts val="3000"/>
              <a:buChar char="●"/>
            </a:pPr>
            <a:r>
              <a:rPr lang="en" sz="3000" b="0" dirty="0"/>
              <a:t>What metrics will you use?</a:t>
            </a:r>
            <a:endParaRPr sz="3000" b="0" dirty="0"/>
          </a:p>
          <a:p>
            <a:pPr marL="457200" lvl="0" indent="-419100">
              <a:spcBef>
                <a:spcPts val="0"/>
              </a:spcBef>
              <a:spcAft>
                <a:spcPts val="0"/>
              </a:spcAft>
              <a:buSzPts val="3000"/>
              <a:buChar char="●"/>
            </a:pPr>
            <a:r>
              <a:rPr lang="en" sz="3000" b="0" dirty="0"/>
              <a:t>What are the baselines?</a:t>
            </a:r>
            <a:endParaRPr sz="3000" b="0" dirty="0"/>
          </a:p>
          <a:p>
            <a:pPr marL="457200" lvl="0" indent="-419100" rtl="0">
              <a:spcBef>
                <a:spcPts val="0"/>
              </a:spcBef>
              <a:spcAft>
                <a:spcPts val="0"/>
              </a:spcAft>
              <a:buSzPts val="3000"/>
              <a:buChar char="●"/>
            </a:pPr>
            <a:r>
              <a:rPr lang="en" sz="3000" b="0" dirty="0"/>
              <a:t>How will you test the content?</a:t>
            </a: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rtl="0">
              <a:spcBef>
                <a:spcPts val="0"/>
              </a:spcBef>
              <a:spcAft>
                <a:spcPts val="0"/>
              </a:spcAft>
              <a:buNone/>
            </a:pPr>
            <a:r>
              <a:rPr lang="en" sz="3000" b="0" dirty="0"/>
              <a:t>Refer to </a:t>
            </a:r>
            <a:r>
              <a:rPr lang="en" sz="3000" b="0" u="sng" dirty="0">
                <a:solidFill>
                  <a:schemeClr val="hlink"/>
                </a:solidFill>
                <a:hlinkClick r:id="rId3"/>
              </a:rPr>
              <a:t>Set goals and </a:t>
            </a:r>
            <a:r>
              <a:rPr lang="en" sz="3000" b="0" u="sng" dirty="0" smtClean="0">
                <a:solidFill>
                  <a:schemeClr val="hlink"/>
                </a:solidFill>
                <a:hlinkClick r:id="rId3"/>
              </a:rPr>
              <a:t>measure</a:t>
            </a:r>
            <a:r>
              <a:rPr lang="en" sz="3000" b="0" u="sng" dirty="0" smtClean="0">
                <a:solidFill>
                  <a:schemeClr val="hlink"/>
                </a:solidFill>
              </a:rPr>
              <a:t> success</a:t>
            </a:r>
            <a:endParaRPr sz="3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818900" y="838200"/>
            <a:ext cx="16306200" cy="8202561"/>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7000" dirty="0"/>
              <a:t>7. Content governance model</a:t>
            </a:r>
            <a:endParaRPr sz="7000" dirty="0"/>
          </a:p>
          <a:p>
            <a:pPr marL="0" lvl="0" indent="0" rtl="0">
              <a:spcBef>
                <a:spcPts val="0"/>
              </a:spcBef>
              <a:spcAft>
                <a:spcPts val="0"/>
              </a:spcAft>
              <a:buNone/>
            </a:pPr>
            <a:endParaRPr sz="7000" dirty="0"/>
          </a:p>
          <a:p>
            <a:pPr marL="0" lvl="0" indent="0">
              <a:spcBef>
                <a:spcPts val="0"/>
              </a:spcBef>
              <a:spcAft>
                <a:spcPts val="0"/>
              </a:spcAft>
              <a:buNone/>
            </a:pPr>
            <a:r>
              <a:rPr lang="en" sz="3000" b="0" dirty="0"/>
              <a:t>How will you govern content to make sure it delivers on your content strategy and is properly managed on an ongoing basis?  </a:t>
            </a:r>
            <a:endParaRPr sz="3000" b="0" dirty="0"/>
          </a:p>
          <a:p>
            <a:pPr marL="0" lvl="0" indent="0">
              <a:spcBef>
                <a:spcPts val="0"/>
              </a:spcBef>
              <a:spcAft>
                <a:spcPts val="0"/>
              </a:spcAft>
              <a:buNone/>
            </a:pPr>
            <a:endParaRPr sz="3000" b="0" dirty="0"/>
          </a:p>
          <a:p>
            <a:pPr marL="457200" lvl="0" indent="-419100">
              <a:spcBef>
                <a:spcPts val="0"/>
              </a:spcBef>
              <a:spcAft>
                <a:spcPts val="0"/>
              </a:spcAft>
              <a:buSzPts val="3000"/>
              <a:buChar char="●"/>
            </a:pPr>
            <a:r>
              <a:rPr lang="en" sz="3000" b="0" dirty="0"/>
              <a:t>Do you already have a content governance model or do you need to prepare one?</a:t>
            </a:r>
            <a:endParaRPr sz="3000" b="0" dirty="0"/>
          </a:p>
          <a:p>
            <a:pPr marL="457200" lvl="0" indent="-419100">
              <a:spcBef>
                <a:spcPts val="0"/>
              </a:spcBef>
              <a:spcAft>
                <a:spcPts val="0"/>
              </a:spcAft>
              <a:buSzPts val="3000"/>
              <a:buChar char="●"/>
            </a:pPr>
            <a:r>
              <a:rPr lang="en" sz="3000" b="0" dirty="0"/>
              <a:t>Is everyone aligned on the content governance model?</a:t>
            </a:r>
            <a:endParaRPr sz="3000" b="0" dirty="0"/>
          </a:p>
          <a:p>
            <a:pPr marL="457200" lvl="0" indent="-419100">
              <a:spcBef>
                <a:spcPts val="0"/>
              </a:spcBef>
              <a:spcAft>
                <a:spcPts val="0"/>
              </a:spcAft>
              <a:buSzPts val="3000"/>
              <a:buChar char="●"/>
            </a:pPr>
            <a:r>
              <a:rPr lang="en" sz="3000" b="0" dirty="0"/>
              <a:t>Does everyone understand their roles?</a:t>
            </a:r>
            <a:endParaRPr sz="3000" b="0" dirty="0"/>
          </a:p>
          <a:p>
            <a:pPr marL="457200" lvl="0" indent="-419100" rtl="0">
              <a:spcBef>
                <a:spcPts val="0"/>
              </a:spcBef>
              <a:spcAft>
                <a:spcPts val="0"/>
              </a:spcAft>
              <a:buSzPts val="3000"/>
              <a:buChar char="●"/>
            </a:pPr>
            <a:r>
              <a:rPr lang="en" sz="3000" b="0" dirty="0"/>
              <a:t>Do the people involved have the right skills?</a:t>
            </a:r>
            <a:endParaRPr sz="3000" b="0" dirty="0"/>
          </a:p>
          <a:p>
            <a:pPr marL="457200" lvl="0" indent="-419100" rtl="0">
              <a:spcBef>
                <a:spcPts val="0"/>
              </a:spcBef>
              <a:spcAft>
                <a:spcPts val="0"/>
              </a:spcAft>
              <a:buSzPts val="3000"/>
              <a:buChar char="●"/>
            </a:pPr>
            <a:r>
              <a:rPr lang="en" sz="3000" b="0" dirty="0"/>
              <a:t>Have you mapped your workflow?</a:t>
            </a: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r>
              <a:rPr lang="en" sz="3000" b="0" dirty="0"/>
              <a:t>Refer to </a:t>
            </a:r>
            <a:r>
              <a:rPr lang="en" sz="3000" b="0" u="sng" dirty="0">
                <a:solidFill>
                  <a:schemeClr val="hlink"/>
                </a:solidFill>
                <a:hlinkClick r:id="rId3"/>
              </a:rPr>
              <a:t>Set up your governance</a:t>
            </a:r>
            <a:r>
              <a:rPr lang="en" sz="3000" b="0" dirty="0"/>
              <a:t> and </a:t>
            </a:r>
            <a:r>
              <a:rPr lang="en" sz="3000" b="0" u="sng" dirty="0">
                <a:solidFill>
                  <a:schemeClr val="hlink"/>
                </a:solidFill>
                <a:hlinkClick r:id="rId4"/>
              </a:rPr>
              <a:t>Identify content tasks and skills</a:t>
            </a:r>
            <a:r>
              <a:rPr lang="en" sz="3000" b="0" dirty="0"/>
              <a:t> </a:t>
            </a:r>
            <a:endParaRPr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818900" y="838200"/>
            <a:ext cx="16306200" cy="8438535"/>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7000" dirty="0"/>
              <a:t>8. Workflow and CMS</a:t>
            </a:r>
            <a:endParaRPr sz="7000" dirty="0"/>
          </a:p>
          <a:p>
            <a:pPr marL="0" lvl="0" indent="0">
              <a:spcBef>
                <a:spcPts val="0"/>
              </a:spcBef>
              <a:spcAft>
                <a:spcPts val="0"/>
              </a:spcAft>
              <a:buNone/>
            </a:pPr>
            <a:endParaRPr sz="7000" dirty="0"/>
          </a:p>
          <a:p>
            <a:pPr marL="38100" lvl="0" rtl="0">
              <a:spcBef>
                <a:spcPts val="0"/>
              </a:spcBef>
              <a:spcAft>
                <a:spcPts val="0"/>
              </a:spcAft>
              <a:buSzPts val="3000"/>
            </a:pPr>
            <a:r>
              <a:rPr lang="en" sz="3000" b="0" dirty="0"/>
              <a:t>Define the workflow through each step of the content lifecycle</a:t>
            </a:r>
            <a:r>
              <a:rPr lang="en" sz="3000" b="0" dirty="0" smtClean="0"/>
              <a:t>.</a:t>
            </a:r>
            <a:r>
              <a:rPr lang="en-US" sz="3000" b="0" dirty="0" smtClean="0"/>
              <a:t/>
            </a:r>
            <a:br>
              <a:rPr lang="en-US" sz="3000" b="0" dirty="0" smtClean="0"/>
            </a:br>
            <a:endParaRPr sz="3000" b="0" dirty="0"/>
          </a:p>
          <a:p>
            <a:pPr marL="38100" lvl="0">
              <a:buSzPts val="3000"/>
            </a:pPr>
            <a:r>
              <a:rPr lang="en" sz="3000" b="0" dirty="0"/>
              <a:t>Make sure your CMS is set up to support your workflow</a:t>
            </a:r>
            <a:r>
              <a:rPr lang="en" sz="3000" b="0" dirty="0" smtClean="0"/>
              <a:t>.</a:t>
            </a:r>
            <a:r>
              <a:rPr lang="en-US" sz="3000" b="0" dirty="0" smtClean="0"/>
              <a:t/>
            </a:r>
            <a:br>
              <a:rPr lang="en-US" sz="3000" b="0" dirty="0" smtClean="0"/>
            </a:br>
            <a:r>
              <a:rPr lang="en-US" sz="3000" b="0" dirty="0"/>
              <a:t/>
            </a:r>
            <a:br>
              <a:rPr lang="en-US" sz="3000" b="0" dirty="0"/>
            </a:br>
            <a:r>
              <a:rPr lang="en-US" sz="3000" b="0" dirty="0"/>
              <a:t/>
            </a:r>
            <a:br>
              <a:rPr lang="en-US" sz="3000" b="0" dirty="0"/>
            </a:br>
            <a:r>
              <a:rPr lang="en-US" sz="3000" b="0" dirty="0" smtClean="0"/>
              <a:t/>
            </a:r>
            <a:br>
              <a:rPr lang="en-US" sz="3000" b="0" dirty="0" smtClean="0"/>
            </a:br>
            <a:r>
              <a:rPr lang="en-US" sz="3000" b="0" dirty="0"/>
              <a:t/>
            </a:r>
            <a:br>
              <a:rPr lang="en-US" sz="3000" b="0" dirty="0"/>
            </a:br>
            <a:r>
              <a:rPr lang="en-US" sz="3000" b="0" dirty="0" smtClean="0"/>
              <a:t/>
            </a:r>
            <a:br>
              <a:rPr lang="en-US" sz="3000" b="0" dirty="0" smtClean="0"/>
            </a:br>
            <a:r>
              <a:rPr lang="en-US" sz="3000" b="0" dirty="0"/>
              <a:t/>
            </a:r>
            <a:br>
              <a:rPr lang="en-US" sz="3000" b="0" dirty="0"/>
            </a:br>
            <a:r>
              <a:rPr lang="en-US" sz="3000" b="0" dirty="0" smtClean="0"/>
              <a:t/>
            </a:r>
            <a:br>
              <a:rPr lang="en-US" sz="3000" b="0" dirty="0" smtClean="0"/>
            </a:br>
            <a:r>
              <a:rPr lang="en-US" sz="3000" b="0" dirty="0"/>
              <a:t/>
            </a:r>
            <a:br>
              <a:rPr lang="en-US" sz="3000" b="0" dirty="0"/>
            </a:br>
            <a:r>
              <a:rPr lang="en-US" sz="3000" b="0" dirty="0" smtClean="0"/>
              <a:t/>
            </a:r>
            <a:br>
              <a:rPr lang="en-US" sz="3000" b="0" dirty="0" smtClean="0"/>
            </a:br>
            <a:r>
              <a:rPr lang="en-US" sz="3000" b="0" dirty="0" smtClean="0"/>
              <a:t/>
            </a:r>
            <a:br>
              <a:rPr lang="en-US" sz="3000" b="0" dirty="0" smtClean="0"/>
            </a:br>
            <a:r>
              <a:rPr lang="en-US" sz="3000" b="0" dirty="0"/>
              <a:t/>
            </a:r>
            <a:br>
              <a:rPr lang="en-US" sz="3000" b="0" dirty="0"/>
            </a:br>
            <a:r>
              <a:rPr lang="en" sz="3000" b="0" dirty="0" smtClean="0"/>
              <a:t>Refer </a:t>
            </a:r>
            <a:r>
              <a:rPr lang="en" sz="3000" b="0" dirty="0"/>
              <a:t>to </a:t>
            </a:r>
            <a:r>
              <a:rPr lang="en" sz="3000" b="0" u="sng" dirty="0">
                <a:solidFill>
                  <a:schemeClr val="hlink"/>
                </a:solidFill>
                <a:hlinkClick r:id="rId3"/>
              </a:rPr>
              <a:t>Design a </a:t>
            </a:r>
            <a:r>
              <a:rPr lang="en" sz="3000" b="0" u="sng" dirty="0" smtClean="0">
                <a:solidFill>
                  <a:schemeClr val="hlink"/>
                </a:solidFill>
                <a:hlinkClick r:id="rId3"/>
              </a:rPr>
              <a:t>workflow</a:t>
            </a:r>
            <a:r>
              <a:rPr lang="en-US" sz="3000" b="0" dirty="0" smtClean="0"/>
              <a:t> and</a:t>
            </a:r>
            <a:r>
              <a:rPr lang="en" sz="3000" b="0" dirty="0" smtClean="0"/>
              <a:t> </a:t>
            </a:r>
            <a:r>
              <a:rPr lang="en" sz="3000" b="0" u="sng" dirty="0">
                <a:solidFill>
                  <a:schemeClr val="hlink"/>
                </a:solidFill>
                <a:hlinkClick r:id="rId4"/>
              </a:rPr>
              <a:t>Choose and configure your CMS</a:t>
            </a: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7000" dirty="0"/>
          </a:p>
          <a:p>
            <a:pPr marL="0" lvl="0" indent="0" rtl="0">
              <a:spcBef>
                <a:spcPts val="0"/>
              </a:spcBef>
              <a:spcAft>
                <a:spcPts val="0"/>
              </a:spcAft>
              <a:buNone/>
            </a:pPr>
            <a:endParaRPr sz="7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818900" y="838200"/>
            <a:ext cx="16306200" cy="8527026"/>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7000" dirty="0"/>
              <a:t>9. Information architecture</a:t>
            </a:r>
            <a:endParaRPr sz="7000" dirty="0"/>
          </a:p>
          <a:p>
            <a:pPr marL="0" lvl="0" indent="0" rtl="0">
              <a:spcBef>
                <a:spcPts val="0"/>
              </a:spcBef>
              <a:spcAft>
                <a:spcPts val="0"/>
              </a:spcAft>
              <a:buNone/>
            </a:pPr>
            <a:endParaRPr sz="7000" dirty="0"/>
          </a:p>
          <a:p>
            <a:pPr marL="0" lvl="0" indent="0" rtl="0">
              <a:spcBef>
                <a:spcPts val="0"/>
              </a:spcBef>
              <a:spcAft>
                <a:spcPts val="0"/>
              </a:spcAft>
              <a:buNone/>
            </a:pPr>
            <a:r>
              <a:rPr lang="en" sz="3000" b="0" dirty="0"/>
              <a:t>Start thinking about the structure of the content and take time to develop it properly.</a:t>
            </a:r>
            <a:endParaRPr sz="3000" b="0" dirty="0"/>
          </a:p>
          <a:p>
            <a:pPr marL="0" lvl="0" indent="0" rtl="0">
              <a:spcBef>
                <a:spcPts val="0"/>
              </a:spcBef>
              <a:spcAft>
                <a:spcPts val="0"/>
              </a:spcAft>
              <a:buNone/>
            </a:pPr>
            <a:endParaRPr sz="3000" b="0" dirty="0"/>
          </a:p>
          <a:p>
            <a:pPr marL="457200" lvl="0" indent="-419100" rtl="0">
              <a:spcBef>
                <a:spcPts val="0"/>
              </a:spcBef>
              <a:spcAft>
                <a:spcPts val="0"/>
              </a:spcAft>
              <a:buSzPts val="3000"/>
              <a:buChar char="●"/>
            </a:pPr>
            <a:r>
              <a:rPr lang="en" sz="3000" b="0" dirty="0"/>
              <a:t>Pull out </a:t>
            </a:r>
            <a:r>
              <a:rPr lang="en" sz="3000" b="0" dirty="0" smtClean="0"/>
              <a:t>user </a:t>
            </a:r>
            <a:r>
              <a:rPr lang="en" sz="3000" b="0" dirty="0"/>
              <a:t>insights and analytics </a:t>
            </a:r>
            <a:r>
              <a:rPr lang="en" sz="3000" b="0" dirty="0" smtClean="0"/>
              <a:t>gained </a:t>
            </a:r>
            <a:r>
              <a:rPr lang="en" sz="3000" b="0" dirty="0"/>
              <a:t>so far that inform the </a:t>
            </a:r>
            <a:r>
              <a:rPr lang="en-US" sz="3000" b="0" dirty="0" smtClean="0"/>
              <a:t>information architecture (</a:t>
            </a:r>
            <a:r>
              <a:rPr lang="en" sz="3000" b="0" dirty="0" smtClean="0"/>
              <a:t>IA</a:t>
            </a:r>
            <a:r>
              <a:rPr lang="en-US" sz="3000" b="0" dirty="0" smtClean="0"/>
              <a:t>).</a:t>
            </a:r>
            <a:endParaRPr sz="3000" b="0" dirty="0"/>
          </a:p>
          <a:p>
            <a:pPr marL="457200" lvl="0" indent="-419100" rtl="0">
              <a:spcBef>
                <a:spcPts val="0"/>
              </a:spcBef>
              <a:spcAft>
                <a:spcPts val="0"/>
              </a:spcAft>
              <a:buSzPts val="3000"/>
              <a:buChar char="●"/>
            </a:pPr>
            <a:r>
              <a:rPr lang="en" sz="3000" b="0" dirty="0"/>
              <a:t>Decide on your approach and start to build the </a:t>
            </a:r>
            <a:r>
              <a:rPr lang="en" sz="3000" b="0" dirty="0" smtClean="0"/>
              <a:t>IA</a:t>
            </a:r>
            <a:r>
              <a:rPr lang="en-US" sz="3000" b="0" dirty="0" smtClean="0"/>
              <a:t>.</a:t>
            </a:r>
            <a:endParaRPr sz="3000" b="0" dirty="0"/>
          </a:p>
          <a:p>
            <a:pPr marL="457200" lvl="0" indent="-419100" rtl="0">
              <a:spcBef>
                <a:spcPts val="0"/>
              </a:spcBef>
              <a:spcAft>
                <a:spcPts val="0"/>
              </a:spcAft>
              <a:buSzPts val="3000"/>
              <a:buChar char="●"/>
            </a:pPr>
            <a:r>
              <a:rPr lang="en" sz="3000" b="0" dirty="0"/>
              <a:t>Plan how you will test and refine </a:t>
            </a:r>
            <a:r>
              <a:rPr lang="en" sz="3000" b="0" dirty="0" smtClean="0"/>
              <a:t>it</a:t>
            </a:r>
            <a:r>
              <a:rPr lang="en-US" sz="3000" b="0" dirty="0" smtClean="0"/>
              <a:t>.</a:t>
            </a: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r>
              <a:rPr lang="en" sz="3000" b="0" dirty="0" smtClean="0"/>
              <a:t>Refer </a:t>
            </a:r>
            <a:r>
              <a:rPr lang="en" sz="3000" b="0" dirty="0"/>
              <a:t>to </a:t>
            </a:r>
            <a:r>
              <a:rPr lang="en" sz="3000" b="0" u="sng" dirty="0">
                <a:solidFill>
                  <a:schemeClr val="hlink"/>
                </a:solidFill>
                <a:hlinkClick r:id="rId3"/>
              </a:rPr>
              <a:t>Improve your information architecture</a:t>
            </a:r>
            <a:endParaRPr sz="7000" dirty="0"/>
          </a:p>
          <a:p>
            <a:pPr marL="0" lvl="0" indent="0" rtl="0">
              <a:spcBef>
                <a:spcPts val="0"/>
              </a:spcBef>
              <a:spcAft>
                <a:spcPts val="0"/>
              </a:spcAft>
              <a:buNone/>
            </a:pPr>
            <a:endParaRPr sz="7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818900" y="838200"/>
            <a:ext cx="16306200" cy="7863348"/>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7000" dirty="0"/>
              <a:t>10. Search engine optimisation</a:t>
            </a:r>
            <a:endParaRPr sz="7000" dirty="0"/>
          </a:p>
          <a:p>
            <a:pPr marL="0" lvl="0" indent="0">
              <a:spcBef>
                <a:spcPts val="0"/>
              </a:spcBef>
              <a:spcAft>
                <a:spcPts val="0"/>
              </a:spcAft>
              <a:buNone/>
            </a:pPr>
            <a:endParaRPr sz="7000" dirty="0"/>
          </a:p>
          <a:p>
            <a:pPr marL="0" lvl="0" indent="0">
              <a:spcBef>
                <a:spcPts val="0"/>
              </a:spcBef>
              <a:spcAft>
                <a:spcPts val="0"/>
              </a:spcAft>
              <a:buNone/>
            </a:pPr>
            <a:r>
              <a:rPr lang="en" sz="3000" b="0" dirty="0"/>
              <a:t>Plan </a:t>
            </a:r>
            <a:r>
              <a:rPr lang="en" sz="3000" b="0" dirty="0" smtClean="0"/>
              <a:t>wh</a:t>
            </a:r>
            <a:r>
              <a:rPr lang="en-US" sz="3000" b="0" dirty="0" err="1" smtClean="0"/>
              <a:t>ich</a:t>
            </a:r>
            <a:r>
              <a:rPr lang="en" sz="3000" b="0" dirty="0" smtClean="0"/>
              <a:t> </a:t>
            </a:r>
            <a:r>
              <a:rPr lang="en" sz="3000" b="0" dirty="0"/>
              <a:t>methods and techniques </a:t>
            </a:r>
            <a:r>
              <a:rPr lang="en-US" sz="3000" b="0" dirty="0" smtClean="0"/>
              <a:t>you will </a:t>
            </a:r>
            <a:r>
              <a:rPr lang="en" sz="3000" b="0" dirty="0" smtClean="0"/>
              <a:t>use </a:t>
            </a:r>
            <a:r>
              <a:rPr lang="en" sz="3000" b="0" dirty="0"/>
              <a:t>to optimise your content for </a:t>
            </a:r>
            <a:r>
              <a:rPr lang="en" sz="3000" b="0" dirty="0" smtClean="0"/>
              <a:t>search</a:t>
            </a:r>
            <a:r>
              <a:rPr lang="en-US" sz="3000" b="0" dirty="0" smtClean="0"/>
              <a:t> engines</a:t>
            </a:r>
            <a:r>
              <a:rPr lang="en" sz="3000" b="0" dirty="0" smtClean="0"/>
              <a:t>. </a:t>
            </a:r>
            <a:r>
              <a:rPr lang="en" sz="3000" b="0" dirty="0"/>
              <a:t>Think about:</a:t>
            </a:r>
            <a:endParaRPr sz="3000" b="0" dirty="0"/>
          </a:p>
          <a:p>
            <a:pPr marL="0" lvl="0" indent="0">
              <a:spcBef>
                <a:spcPts val="0"/>
              </a:spcBef>
              <a:spcAft>
                <a:spcPts val="0"/>
              </a:spcAft>
              <a:buNone/>
            </a:pPr>
            <a:endParaRPr sz="3000" b="0" dirty="0"/>
          </a:p>
          <a:p>
            <a:pPr marL="457200" lvl="0" indent="-419100" rtl="0">
              <a:spcBef>
                <a:spcPts val="0"/>
              </a:spcBef>
              <a:spcAft>
                <a:spcPts val="0"/>
              </a:spcAft>
              <a:buSzPts val="3000"/>
              <a:buChar char="●"/>
            </a:pPr>
            <a:r>
              <a:rPr lang="en" sz="3000" b="0" dirty="0"/>
              <a:t>keywords</a:t>
            </a:r>
            <a:endParaRPr sz="3000" b="0" dirty="0"/>
          </a:p>
          <a:p>
            <a:pPr marL="457200" lvl="0" indent="-419100" rtl="0">
              <a:spcBef>
                <a:spcPts val="0"/>
              </a:spcBef>
              <a:spcAft>
                <a:spcPts val="0"/>
              </a:spcAft>
              <a:buSzPts val="3000"/>
              <a:buChar char="●"/>
            </a:pPr>
            <a:r>
              <a:rPr lang="en" sz="3000" b="0" dirty="0"/>
              <a:t>URL structure</a:t>
            </a:r>
            <a:endParaRPr sz="3000" b="0" dirty="0"/>
          </a:p>
          <a:p>
            <a:pPr marL="457200" lvl="0" indent="-419100" rtl="0">
              <a:spcBef>
                <a:spcPts val="0"/>
              </a:spcBef>
              <a:spcAft>
                <a:spcPts val="0"/>
              </a:spcAft>
              <a:buSzPts val="3000"/>
              <a:buChar char="●"/>
            </a:pPr>
            <a:r>
              <a:rPr lang="en" sz="3000" b="0" dirty="0"/>
              <a:t>page titles and descriptions</a:t>
            </a:r>
            <a:endParaRPr sz="3000" b="0" dirty="0"/>
          </a:p>
          <a:p>
            <a:pPr marL="457200" lvl="0" indent="-419100" rtl="0">
              <a:spcBef>
                <a:spcPts val="0"/>
              </a:spcBef>
              <a:spcAft>
                <a:spcPts val="0"/>
              </a:spcAft>
              <a:buSzPts val="3000"/>
              <a:buChar char="●"/>
            </a:pPr>
            <a:r>
              <a:rPr lang="en" sz="3000" b="0" dirty="0"/>
              <a:t>backlinks</a:t>
            </a:r>
            <a:endParaRPr sz="3000" b="0" dirty="0"/>
          </a:p>
          <a:p>
            <a:pPr marL="457200" lvl="0" indent="-419100" rtl="0">
              <a:spcBef>
                <a:spcPts val="0"/>
              </a:spcBef>
              <a:spcAft>
                <a:spcPts val="0"/>
              </a:spcAft>
              <a:buSzPts val="3000"/>
              <a:buChar char="●"/>
            </a:pPr>
            <a:r>
              <a:rPr lang="en" sz="3000" b="0" dirty="0"/>
              <a:t>structured data and schema</a:t>
            </a:r>
            <a:endParaRPr sz="3000" b="0" dirty="0"/>
          </a:p>
          <a:p>
            <a:pPr marL="457200" lvl="0" indent="-419100" rtl="0">
              <a:spcBef>
                <a:spcPts val="0"/>
              </a:spcBef>
              <a:spcAft>
                <a:spcPts val="0"/>
              </a:spcAft>
              <a:buSzPts val="3000"/>
              <a:buChar char="●"/>
            </a:pPr>
            <a:r>
              <a:rPr lang="en" sz="3000" b="0" dirty="0"/>
              <a:t>snippets and rich answers</a:t>
            </a: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rtl="0">
              <a:spcBef>
                <a:spcPts val="0"/>
              </a:spcBef>
              <a:spcAft>
                <a:spcPts val="0"/>
              </a:spcAft>
              <a:buNone/>
            </a:pPr>
            <a:r>
              <a:rPr lang="en" sz="3000" b="0" dirty="0" smtClean="0"/>
              <a:t>Refer </a:t>
            </a:r>
            <a:r>
              <a:rPr lang="en" sz="3000" b="0" dirty="0"/>
              <a:t>to </a:t>
            </a:r>
            <a:r>
              <a:rPr lang="en" sz="3000" b="0" u="sng" dirty="0">
                <a:solidFill>
                  <a:schemeClr val="hlink"/>
                </a:solidFill>
                <a:hlinkClick r:id="rId3"/>
              </a:rPr>
              <a:t>Define your </a:t>
            </a:r>
            <a:r>
              <a:rPr lang="en" sz="3000" b="0" u="sng" dirty="0" smtClean="0">
                <a:solidFill>
                  <a:schemeClr val="hlink"/>
                </a:solidFill>
                <a:hlinkClick r:id="rId3"/>
              </a:rPr>
              <a:t>SEO</a:t>
            </a:r>
            <a:r>
              <a:rPr lang="en-US" sz="3000" b="0" u="sng" dirty="0" smtClean="0">
                <a:solidFill>
                  <a:schemeClr val="hlink"/>
                </a:solidFill>
              </a:rPr>
              <a:t> strategy</a:t>
            </a:r>
            <a:endParaRPr sz="7000" dirty="0"/>
          </a:p>
          <a:p>
            <a:pPr marL="0" lvl="0" indent="0" rtl="0">
              <a:spcBef>
                <a:spcPts val="0"/>
              </a:spcBef>
              <a:spcAft>
                <a:spcPts val="0"/>
              </a:spcAft>
              <a:buNone/>
            </a:pPr>
            <a:endParaRPr sz="7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818900" y="838200"/>
            <a:ext cx="16306200" cy="8084574"/>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7000" dirty="0"/>
              <a:t>11. Editorial guidelines</a:t>
            </a:r>
            <a:endParaRPr sz="7000" dirty="0"/>
          </a:p>
          <a:p>
            <a:pPr marL="0" lvl="0" indent="0">
              <a:spcBef>
                <a:spcPts val="0"/>
              </a:spcBef>
              <a:spcAft>
                <a:spcPts val="0"/>
              </a:spcAft>
              <a:buNone/>
            </a:pPr>
            <a:r>
              <a:rPr lang="en-US" sz="3000" b="0" dirty="0" smtClean="0"/>
              <a:t/>
            </a:r>
            <a:br>
              <a:rPr lang="en-US" sz="3000" b="0" dirty="0" smtClean="0"/>
            </a:br>
            <a:endParaRPr sz="3000" b="0" dirty="0"/>
          </a:p>
          <a:p>
            <a:pPr marL="0" lvl="0" indent="0">
              <a:spcBef>
                <a:spcPts val="0"/>
              </a:spcBef>
              <a:spcAft>
                <a:spcPts val="0"/>
              </a:spcAft>
              <a:buNone/>
            </a:pPr>
            <a:r>
              <a:rPr lang="en" sz="3000" b="0" dirty="0"/>
              <a:t>What editorial guidelines will guide your writers? Do you already have some or do you need to create them?</a:t>
            </a:r>
            <a:endParaRPr sz="3000" b="0" dirty="0"/>
          </a:p>
          <a:p>
            <a:pPr marL="0" lvl="0" indent="0">
              <a:spcBef>
                <a:spcPts val="0"/>
              </a:spcBef>
              <a:spcAft>
                <a:spcPts val="0"/>
              </a:spcAft>
              <a:buNone/>
            </a:pPr>
            <a:endParaRPr sz="3000" b="0" dirty="0"/>
          </a:p>
          <a:p>
            <a:pPr marL="0" lvl="0" indent="0">
              <a:spcBef>
                <a:spcPts val="0"/>
              </a:spcBef>
              <a:spcAft>
                <a:spcPts val="0"/>
              </a:spcAft>
              <a:buNone/>
            </a:pPr>
            <a:r>
              <a:rPr lang="en" sz="3000" b="0" dirty="0"/>
              <a:t>These should cover:</a:t>
            </a:r>
            <a:endParaRPr sz="3000" b="0" dirty="0"/>
          </a:p>
          <a:p>
            <a:pPr marL="0" lvl="0" indent="0">
              <a:spcBef>
                <a:spcPts val="0"/>
              </a:spcBef>
              <a:spcAft>
                <a:spcPts val="0"/>
              </a:spcAft>
              <a:buNone/>
            </a:pPr>
            <a:endParaRPr sz="3000" b="0" dirty="0"/>
          </a:p>
          <a:p>
            <a:pPr marL="457200" lvl="0" indent="-419100" rtl="0">
              <a:spcBef>
                <a:spcPts val="0"/>
              </a:spcBef>
              <a:spcAft>
                <a:spcPts val="0"/>
              </a:spcAft>
              <a:buSzPts val="3000"/>
              <a:buChar char="●"/>
            </a:pPr>
            <a:r>
              <a:rPr lang="en" sz="3000" b="0" dirty="0"/>
              <a:t>voice and tone</a:t>
            </a:r>
            <a:endParaRPr sz="3000" b="0" dirty="0"/>
          </a:p>
          <a:p>
            <a:pPr marL="457200" lvl="0" indent="-419100" rtl="0">
              <a:spcBef>
                <a:spcPts val="0"/>
              </a:spcBef>
              <a:spcAft>
                <a:spcPts val="0"/>
              </a:spcAft>
              <a:buSzPts val="3000"/>
              <a:buChar char="●"/>
            </a:pPr>
            <a:r>
              <a:rPr lang="en" sz="3000" b="0" dirty="0"/>
              <a:t>writing style</a:t>
            </a:r>
            <a:endParaRPr sz="3000" b="0" dirty="0"/>
          </a:p>
          <a:p>
            <a:pPr marL="457200" lvl="0" indent="-419100" rtl="0">
              <a:spcBef>
                <a:spcPts val="0"/>
              </a:spcBef>
              <a:spcAft>
                <a:spcPts val="0"/>
              </a:spcAft>
              <a:buSzPts val="3000"/>
              <a:buChar char="●"/>
            </a:pPr>
            <a:r>
              <a:rPr lang="en" sz="3000" b="0" dirty="0"/>
              <a:t>punctuation and grammar</a:t>
            </a:r>
            <a:endParaRPr sz="3000" b="0" dirty="0"/>
          </a:p>
          <a:p>
            <a:pPr marL="457200" lvl="0" indent="-419100" rtl="0">
              <a:spcBef>
                <a:spcPts val="0"/>
              </a:spcBef>
              <a:spcAft>
                <a:spcPts val="0"/>
              </a:spcAft>
              <a:buSzPts val="3000"/>
              <a:buChar char="●"/>
            </a:pPr>
            <a:r>
              <a:rPr lang="en" sz="3000" b="0" dirty="0"/>
              <a:t>terms and phrases</a:t>
            </a:r>
            <a:endParaRPr sz="3000" b="0" dirty="0"/>
          </a:p>
          <a:p>
            <a:pPr marL="457200" lvl="0" indent="-419100" rtl="0">
              <a:spcBef>
                <a:spcPts val="0"/>
              </a:spcBef>
              <a:spcAft>
                <a:spcPts val="0"/>
              </a:spcAft>
              <a:buSzPts val="3000"/>
              <a:buChar char="●"/>
            </a:pPr>
            <a:r>
              <a:rPr lang="en" sz="3000" b="0" dirty="0"/>
              <a:t>formatting</a:t>
            </a:r>
            <a:endParaRPr sz="3000" b="0" dirty="0"/>
          </a:p>
          <a:p>
            <a:pPr marL="457200" lvl="0" indent="-419100" rtl="0">
              <a:spcBef>
                <a:spcPts val="0"/>
              </a:spcBef>
              <a:spcAft>
                <a:spcPts val="0"/>
              </a:spcAft>
              <a:buSzPts val="3000"/>
              <a:buChar char="●"/>
            </a:pPr>
            <a:r>
              <a:rPr lang="en" sz="3000" b="0" dirty="0"/>
              <a:t>writing for everyone (</a:t>
            </a:r>
            <a:r>
              <a:rPr lang="en" sz="3000" b="0" dirty="0" smtClean="0"/>
              <a:t>accessibility</a:t>
            </a:r>
            <a:r>
              <a:rPr lang="en-US" sz="3000" b="0" dirty="0" smtClean="0"/>
              <a:t> and inclusivity</a:t>
            </a:r>
            <a:r>
              <a:rPr lang="en" sz="3000" b="0" dirty="0" smtClean="0"/>
              <a:t>)</a:t>
            </a: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rtl="0">
              <a:spcBef>
                <a:spcPts val="0"/>
              </a:spcBef>
              <a:spcAft>
                <a:spcPts val="0"/>
              </a:spcAft>
              <a:buNone/>
            </a:pPr>
            <a:r>
              <a:rPr lang="en" sz="3000" b="0" dirty="0" smtClean="0"/>
              <a:t>Refer </a:t>
            </a:r>
            <a:r>
              <a:rPr lang="en" sz="3000" b="0" dirty="0" smtClean="0"/>
              <a:t>to the </a:t>
            </a:r>
            <a:r>
              <a:rPr lang="en-AU" sz="3000" b="0" u="sng" dirty="0" smtClean="0">
                <a:solidFill>
                  <a:schemeClr val="hlink"/>
                </a:solidFill>
                <a:hlinkClick r:id="rId3"/>
              </a:rPr>
              <a:t>Style Manual</a:t>
            </a:r>
            <a:endParaRPr sz="7000" dirty="0"/>
          </a:p>
          <a:p>
            <a:pPr marL="0" lvl="0" indent="0" rtl="0">
              <a:spcBef>
                <a:spcPts val="0"/>
              </a:spcBef>
              <a:spcAft>
                <a:spcPts val="0"/>
              </a:spcAft>
              <a:buNone/>
            </a:pPr>
            <a:endParaRPr sz="7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818900" y="838200"/>
            <a:ext cx="16306200" cy="10287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7000" dirty="0"/>
              <a:t>12. Activities and timeline</a:t>
            </a:r>
            <a:endParaRPr sz="7000" dirty="0"/>
          </a:p>
          <a:p>
            <a:pPr marL="0" lvl="0" indent="0">
              <a:spcBef>
                <a:spcPts val="0"/>
              </a:spcBef>
              <a:spcAft>
                <a:spcPts val="0"/>
              </a:spcAft>
              <a:buNone/>
            </a:pPr>
            <a:endParaRPr sz="7000" dirty="0"/>
          </a:p>
          <a:p>
            <a:pPr marL="0" lvl="0" indent="0">
              <a:spcBef>
                <a:spcPts val="0"/>
              </a:spcBef>
              <a:spcAft>
                <a:spcPts val="0"/>
              </a:spcAft>
              <a:buNone/>
            </a:pPr>
            <a:r>
              <a:rPr lang="en" sz="3000" b="0" dirty="0"/>
              <a:t>Define each activity that needs to happen to deliver your content </a:t>
            </a:r>
            <a:r>
              <a:rPr lang="en" sz="3000" b="0" dirty="0" smtClean="0"/>
              <a:t>strategy</a:t>
            </a:r>
            <a:r>
              <a:rPr lang="en-US" sz="3000" b="0" dirty="0" smtClean="0"/>
              <a:t>:</a:t>
            </a:r>
            <a:endParaRPr sz="3000" b="0" dirty="0"/>
          </a:p>
          <a:p>
            <a:pPr marL="0" lvl="0" indent="0">
              <a:spcBef>
                <a:spcPts val="0"/>
              </a:spcBef>
              <a:spcAft>
                <a:spcPts val="0"/>
              </a:spcAft>
              <a:buNone/>
            </a:pPr>
            <a:endParaRPr sz="3000" b="0" dirty="0"/>
          </a:p>
          <a:p>
            <a:pPr marL="457200" lvl="0" indent="-419100" rtl="0">
              <a:spcBef>
                <a:spcPts val="0"/>
              </a:spcBef>
              <a:spcAft>
                <a:spcPts val="0"/>
              </a:spcAft>
              <a:buSzPts val="3000"/>
              <a:buChar char="●"/>
            </a:pPr>
            <a:r>
              <a:rPr lang="en-US" sz="3000" b="0" dirty="0"/>
              <a:t>w</a:t>
            </a:r>
            <a:r>
              <a:rPr lang="en" sz="3000" b="0" dirty="0" smtClean="0"/>
              <a:t>hat </a:t>
            </a:r>
            <a:r>
              <a:rPr lang="en-US" sz="3000" b="0" dirty="0" smtClean="0"/>
              <a:t>the activity </a:t>
            </a:r>
            <a:r>
              <a:rPr lang="en" sz="3000" b="0" dirty="0" smtClean="0"/>
              <a:t>is</a:t>
            </a:r>
            <a:endParaRPr sz="3000" b="0" dirty="0"/>
          </a:p>
          <a:p>
            <a:pPr marL="457200" lvl="0" indent="-419100" rtl="0">
              <a:spcBef>
                <a:spcPts val="0"/>
              </a:spcBef>
              <a:spcAft>
                <a:spcPts val="0"/>
              </a:spcAft>
              <a:buSzPts val="3000"/>
              <a:buChar char="●"/>
            </a:pPr>
            <a:r>
              <a:rPr lang="en-US" sz="3000" b="0" dirty="0"/>
              <a:t>w</a:t>
            </a:r>
            <a:r>
              <a:rPr lang="en" sz="3000" b="0" dirty="0" smtClean="0"/>
              <a:t>hy </a:t>
            </a:r>
            <a:r>
              <a:rPr lang="en" sz="3000" b="0" dirty="0"/>
              <a:t>it needs to be done</a:t>
            </a:r>
            <a:endParaRPr sz="3000" b="0" dirty="0"/>
          </a:p>
          <a:p>
            <a:pPr marL="457200" lvl="0" indent="-419100" rtl="0">
              <a:spcBef>
                <a:spcPts val="0"/>
              </a:spcBef>
              <a:spcAft>
                <a:spcPts val="0"/>
              </a:spcAft>
              <a:buSzPts val="3000"/>
              <a:buChar char="●"/>
            </a:pPr>
            <a:r>
              <a:rPr lang="en-US" sz="3000" b="0" dirty="0"/>
              <a:t>w</a:t>
            </a:r>
            <a:r>
              <a:rPr lang="en" sz="3000" b="0" dirty="0" smtClean="0"/>
              <a:t>hat </a:t>
            </a:r>
            <a:r>
              <a:rPr lang="en" sz="3000" b="0" dirty="0"/>
              <a:t>skills it </a:t>
            </a:r>
            <a:r>
              <a:rPr lang="en-US" sz="3000" b="0" dirty="0" smtClean="0"/>
              <a:t>will </a:t>
            </a:r>
            <a:r>
              <a:rPr lang="en" sz="3000" b="0" dirty="0" smtClean="0"/>
              <a:t>take </a:t>
            </a:r>
            <a:r>
              <a:rPr lang="en" sz="3000" b="0" dirty="0"/>
              <a:t>to get it done</a:t>
            </a:r>
            <a:endParaRPr sz="3000" b="0" dirty="0"/>
          </a:p>
          <a:p>
            <a:pPr marL="457200" lvl="0" indent="-419100" rtl="0">
              <a:spcBef>
                <a:spcPts val="0"/>
              </a:spcBef>
              <a:spcAft>
                <a:spcPts val="0"/>
              </a:spcAft>
              <a:buSzPts val="3000"/>
              <a:buChar char="●"/>
            </a:pPr>
            <a:r>
              <a:rPr lang="en-US" sz="3000" b="0" dirty="0"/>
              <a:t>w</a:t>
            </a:r>
            <a:r>
              <a:rPr lang="en" sz="3000" b="0" dirty="0" smtClean="0"/>
              <a:t>ho </a:t>
            </a:r>
            <a:r>
              <a:rPr lang="en" sz="3000" b="0" dirty="0"/>
              <a:t>needs to be involved</a:t>
            </a:r>
            <a:endParaRPr sz="3000" b="0" dirty="0"/>
          </a:p>
          <a:p>
            <a:pPr marL="457200" lvl="0" indent="-419100" rtl="0">
              <a:spcBef>
                <a:spcPts val="0"/>
              </a:spcBef>
              <a:spcAft>
                <a:spcPts val="0"/>
              </a:spcAft>
              <a:buSzPts val="3000"/>
              <a:buChar char="●"/>
            </a:pPr>
            <a:r>
              <a:rPr lang="en-US" sz="3000" b="0" dirty="0"/>
              <a:t>h</a:t>
            </a:r>
            <a:r>
              <a:rPr lang="en" sz="3000" b="0" dirty="0" smtClean="0"/>
              <a:t>ow </a:t>
            </a:r>
            <a:r>
              <a:rPr lang="en" sz="3000" b="0" dirty="0"/>
              <a:t>long it will take</a:t>
            </a:r>
            <a:endParaRPr sz="3000" b="0" dirty="0"/>
          </a:p>
          <a:p>
            <a:pPr marL="457200" lvl="0" indent="-419100" rtl="0">
              <a:spcBef>
                <a:spcPts val="0"/>
              </a:spcBef>
              <a:spcAft>
                <a:spcPts val="0"/>
              </a:spcAft>
              <a:buSzPts val="3000"/>
              <a:buChar char="●"/>
            </a:pPr>
            <a:r>
              <a:rPr lang="en-US" sz="3000" b="0" dirty="0"/>
              <a:t>w</a:t>
            </a:r>
            <a:r>
              <a:rPr lang="en" sz="3000" b="0" dirty="0" smtClean="0"/>
              <a:t>hen </a:t>
            </a:r>
            <a:r>
              <a:rPr lang="en" sz="3000" b="0" dirty="0"/>
              <a:t>it needs to be done by</a:t>
            </a:r>
            <a:endParaRPr sz="3000" b="0" dirty="0"/>
          </a:p>
          <a:p>
            <a:pPr marL="457200" lvl="0" indent="-419100" rtl="0">
              <a:spcBef>
                <a:spcPts val="0"/>
              </a:spcBef>
              <a:spcAft>
                <a:spcPts val="0"/>
              </a:spcAft>
              <a:buSzPts val="3000"/>
              <a:buChar char="●"/>
            </a:pPr>
            <a:r>
              <a:rPr lang="en-US" sz="3000" b="0" dirty="0" smtClean="0"/>
              <a:t>any d</a:t>
            </a:r>
            <a:r>
              <a:rPr lang="en" sz="3000" b="0" dirty="0" smtClean="0"/>
              <a:t>ependencies</a:t>
            </a:r>
            <a:endParaRPr sz="3000" b="0" dirty="0"/>
          </a:p>
          <a:p>
            <a:pPr marL="0" lvl="0" indent="0">
              <a:spcBef>
                <a:spcPts val="0"/>
              </a:spcBef>
              <a:spcAft>
                <a:spcPts val="0"/>
              </a:spcAft>
              <a:buNone/>
            </a:pPr>
            <a:endParaRPr sz="3000" b="0" dirty="0"/>
          </a:p>
          <a:p>
            <a:pPr marL="0" lvl="0" indent="0" rtl="0">
              <a:spcBef>
                <a:spcPts val="0"/>
              </a:spcBef>
              <a:spcAft>
                <a:spcPts val="0"/>
              </a:spcAft>
              <a:buNone/>
            </a:pPr>
            <a:r>
              <a:rPr lang="en-US" sz="3000" b="0" dirty="0" smtClean="0"/>
              <a:t>Add </a:t>
            </a:r>
            <a:r>
              <a:rPr lang="en" sz="3000" b="0" dirty="0" smtClean="0"/>
              <a:t>these </a:t>
            </a:r>
            <a:r>
              <a:rPr lang="en" sz="3000" b="0" dirty="0"/>
              <a:t>activities to your project plan or backlog.</a:t>
            </a:r>
            <a:endParaRPr sz="7000" dirty="0"/>
          </a:p>
          <a:p>
            <a:pPr marL="0" lvl="0" indent="0" rtl="0">
              <a:spcBef>
                <a:spcPts val="0"/>
              </a:spcBef>
              <a:spcAft>
                <a:spcPts val="0"/>
              </a:spcAft>
              <a:buNone/>
            </a:pPr>
            <a:endParaRPr sz="7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818900" y="838200"/>
            <a:ext cx="16306200" cy="10287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7000" dirty="0"/>
              <a:t>13. Next steps</a:t>
            </a:r>
            <a:endParaRPr sz="7000" dirty="0"/>
          </a:p>
          <a:p>
            <a:pPr marL="0" lvl="0" indent="0" rtl="0">
              <a:spcBef>
                <a:spcPts val="0"/>
              </a:spcBef>
              <a:spcAft>
                <a:spcPts val="0"/>
              </a:spcAft>
              <a:buNone/>
            </a:pPr>
            <a:endParaRPr sz="7000" dirty="0"/>
          </a:p>
          <a:p>
            <a:pPr lvl="0"/>
            <a:r>
              <a:rPr lang="en" sz="3000" b="0" dirty="0"/>
              <a:t>This is just the first part of your content strategy. </a:t>
            </a:r>
            <a:r>
              <a:rPr lang="en-US" sz="3000" b="0" dirty="0" smtClean="0"/>
              <a:t/>
            </a:r>
            <a:br>
              <a:rPr lang="en-US" sz="3000" b="0" dirty="0" smtClean="0"/>
            </a:br>
            <a:r>
              <a:rPr lang="en-US" sz="3000" b="0" dirty="0"/>
              <a:t/>
            </a:r>
            <a:br>
              <a:rPr lang="en-US" sz="3000" b="0" dirty="0"/>
            </a:br>
            <a:r>
              <a:rPr lang="en" sz="3000" b="0" dirty="0" smtClean="0"/>
              <a:t>You </a:t>
            </a:r>
            <a:r>
              <a:rPr lang="en" sz="3000" b="0" dirty="0"/>
              <a:t>should continue to use this document and update it with all your findings</a:t>
            </a:r>
            <a:r>
              <a:rPr lang="en" sz="3000" b="0" dirty="0" smtClean="0"/>
              <a:t>.</a:t>
            </a:r>
            <a:r>
              <a:rPr lang="en-US" sz="3000" b="0" dirty="0" smtClean="0"/>
              <a:t/>
            </a:r>
            <a:br>
              <a:rPr lang="en-US" sz="3000" b="0" dirty="0" smtClean="0"/>
            </a:br>
            <a:r>
              <a:rPr lang="en-US" sz="3000" b="0" dirty="0"/>
              <a:t/>
            </a:r>
            <a:br>
              <a:rPr lang="en-US" sz="3000" b="0" dirty="0"/>
            </a:br>
            <a:r>
              <a:rPr lang="en-US" sz="3000" b="0" dirty="0" smtClean="0"/>
              <a:t/>
            </a:r>
            <a:br>
              <a:rPr lang="en-US" sz="3000" b="0" dirty="0" smtClean="0"/>
            </a:br>
            <a:r>
              <a:rPr lang="en-US" sz="3000" b="0" dirty="0"/>
              <a:t/>
            </a:r>
            <a:br>
              <a:rPr lang="en-US" sz="3000" b="0" dirty="0"/>
            </a:br>
            <a:r>
              <a:rPr lang="en-US" sz="3000" b="0" dirty="0" smtClean="0"/>
              <a:t/>
            </a:r>
            <a:br>
              <a:rPr lang="en-US" sz="3000" b="0" dirty="0" smtClean="0"/>
            </a:br>
            <a:r>
              <a:rPr lang="en-US" sz="3000" b="0" dirty="0"/>
              <a:t/>
            </a:r>
            <a:br>
              <a:rPr lang="en-US" sz="3000" b="0" dirty="0"/>
            </a:br>
            <a:r>
              <a:rPr lang="en-US" sz="3000" b="0" dirty="0" smtClean="0"/>
              <a:t/>
            </a:r>
            <a:br>
              <a:rPr lang="en-US" sz="3000" b="0" dirty="0" smtClean="0"/>
            </a:br>
            <a:r>
              <a:rPr lang="en-US" sz="3000" b="0" dirty="0"/>
              <a:t/>
            </a:r>
            <a:br>
              <a:rPr lang="en-US" sz="3000" b="0" dirty="0"/>
            </a:br>
            <a:r>
              <a:rPr lang="en-US" sz="3000" b="0" dirty="0" smtClean="0"/>
              <a:t/>
            </a:r>
            <a:br>
              <a:rPr lang="en-US" sz="3000" b="0" dirty="0" smtClean="0"/>
            </a:br>
            <a:r>
              <a:rPr lang="en-US" sz="3000" b="0" dirty="0"/>
              <a:t/>
            </a:r>
            <a:br>
              <a:rPr lang="en-US" sz="3000" b="0" dirty="0"/>
            </a:br>
            <a:r>
              <a:rPr lang="en-US" sz="3000" b="0" dirty="0" smtClean="0"/>
              <a:t/>
            </a:r>
            <a:br>
              <a:rPr lang="en-US" sz="3000" b="0" dirty="0" smtClean="0"/>
            </a:br>
            <a:r>
              <a:rPr lang="en-US" sz="3000" b="0" dirty="0" smtClean="0"/>
              <a:t>Refer to </a:t>
            </a:r>
            <a:r>
              <a:rPr lang="en-US" sz="3000" b="0" dirty="0" smtClean="0">
                <a:hlinkClick r:id="rId3"/>
              </a:rPr>
              <a:t>Set goals and measure success</a:t>
            </a:r>
            <a:r>
              <a:rPr lang="en-US" sz="3000" b="0" dirty="0" smtClean="0"/>
              <a:t> and </a:t>
            </a:r>
            <a:r>
              <a:rPr lang="en-US" sz="3000" b="0" dirty="0" smtClean="0">
                <a:hlinkClick r:id="rId4"/>
              </a:rPr>
              <a:t>Set up your governance</a:t>
            </a: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14500" y="0"/>
            <a:ext cx="18288000" cy="1028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b="0" dirty="0" smtClean="0"/>
              <a:t/>
            </a:r>
            <a:br>
              <a:rPr lang="en-US" b="0" dirty="0" smtClean="0"/>
            </a:br>
            <a:r>
              <a:rPr lang="en-US" b="0" dirty="0" smtClean="0"/>
              <a:t/>
            </a:r>
            <a:br>
              <a:rPr lang="en-US" b="0" dirty="0" smtClean="0"/>
            </a:br>
            <a:r>
              <a:rPr lang="en" b="0" dirty="0" smtClean="0"/>
              <a:t>-</a:t>
            </a:r>
            <a:r>
              <a:rPr lang="en" b="0" dirty="0"/>
              <a:t>End-</a:t>
            </a:r>
            <a:endParaRPr b="0" dirty="0"/>
          </a:p>
          <a:p>
            <a:pPr marL="0" lvl="0" indent="0" algn="ctr" rtl="0">
              <a:spcBef>
                <a:spcPts val="0"/>
              </a:spcBef>
              <a:spcAft>
                <a:spcPts val="0"/>
              </a:spcAft>
              <a:buNone/>
            </a:pPr>
            <a:endParaRPr b="0" dirty="0"/>
          </a:p>
          <a:p>
            <a:pPr marL="0" lvl="0" indent="0" algn="ctr" rtl="0">
              <a:spcBef>
                <a:spcPts val="0"/>
              </a:spcBef>
              <a:spcAft>
                <a:spcPts val="0"/>
              </a:spcAft>
              <a:buNone/>
            </a:pPr>
            <a:r>
              <a:rPr lang="en" sz="3600" b="0" dirty="0"/>
              <a:t>Well done </a:t>
            </a:r>
            <a:r>
              <a:rPr lang="en-US" sz="3600" b="0" dirty="0" smtClean="0"/>
              <a:t>—</a:t>
            </a:r>
            <a:r>
              <a:rPr lang="en" sz="3600" b="0" dirty="0" smtClean="0"/>
              <a:t> </a:t>
            </a:r>
            <a:r>
              <a:rPr lang="en" sz="3600" b="0" dirty="0"/>
              <a:t>you now have your living strategy in place! </a:t>
            </a:r>
            <a:br>
              <a:rPr lang="en" sz="3600" b="0" dirty="0"/>
            </a:br>
            <a:r>
              <a:rPr lang="en" sz="3600" b="0" dirty="0" smtClean="0"/>
              <a:t> </a:t>
            </a:r>
            <a:endParaRPr sz="3600" b="0" dirty="0"/>
          </a:p>
          <a:p>
            <a:pPr algn="ctr"/>
            <a:r>
              <a:rPr lang="en" sz="3600" b="0" dirty="0"/>
              <a:t>Now you can prepare to </a:t>
            </a:r>
            <a:r>
              <a:rPr lang="en" sz="3600" b="0" dirty="0" smtClean="0"/>
              <a:t>implement</a:t>
            </a:r>
            <a:r>
              <a:rPr lang="en-US" sz="3600" b="0" dirty="0" smtClean="0"/>
              <a:t> it</a:t>
            </a:r>
            <a:r>
              <a:rPr lang="en" sz="3600" b="0" dirty="0" smtClean="0"/>
              <a:t>.</a:t>
            </a:r>
            <a:r>
              <a:rPr lang="en-US" sz="3600" b="0" dirty="0" smtClean="0"/>
              <a:t/>
            </a:r>
            <a:br>
              <a:rPr lang="en-US" sz="3600" b="0" dirty="0" smtClean="0"/>
            </a:br>
            <a:r>
              <a:rPr lang="en-US" sz="3600" b="0" dirty="0" smtClean="0"/>
              <a:t/>
            </a:r>
            <a:br>
              <a:rPr lang="en-US" sz="3600" b="0" dirty="0" smtClean="0"/>
            </a:br>
            <a:r>
              <a:rPr lang="en-US" sz="3600" b="0" dirty="0"/>
              <a:t/>
            </a:r>
            <a:br>
              <a:rPr lang="en-US" sz="3600" b="0" dirty="0"/>
            </a:br>
            <a:r>
              <a:rPr lang="en-US" sz="3600" b="0" dirty="0" smtClean="0"/>
              <a:t/>
            </a:r>
            <a:br>
              <a:rPr lang="en-US" sz="3600" b="0" dirty="0" smtClean="0"/>
            </a:br>
            <a:r>
              <a:rPr lang="en-US" sz="3600" b="0" dirty="0"/>
              <a:t/>
            </a:r>
            <a:br>
              <a:rPr lang="en-US" sz="3600" b="0" dirty="0"/>
            </a:br>
            <a:r>
              <a:rPr lang="en-US" sz="3200" b="0" dirty="0"/>
              <a:t>For </a:t>
            </a:r>
            <a:r>
              <a:rPr lang="en-US" sz="3200" b="0" dirty="0" smtClean="0"/>
              <a:t>more guidance </a:t>
            </a:r>
            <a:r>
              <a:rPr lang="en-US" sz="3200" b="0" dirty="0"/>
              <a:t>on content strategy and other topics, </a:t>
            </a:r>
            <a:r>
              <a:rPr lang="en-US" sz="3200" b="0" dirty="0" smtClean="0"/>
              <a:t>visit the </a:t>
            </a:r>
            <a:r>
              <a:rPr lang="en-US" sz="3200" b="0" u="sng" dirty="0" smtClean="0">
                <a:solidFill>
                  <a:schemeClr val="hlink"/>
                </a:solidFill>
                <a:hlinkClick r:id="rId3"/>
              </a:rPr>
              <a:t>Digital </a:t>
            </a:r>
            <a:r>
              <a:rPr lang="en-US" sz="3200" b="0" u="sng" dirty="0" smtClean="0">
                <a:solidFill>
                  <a:schemeClr val="hlink"/>
                </a:solidFill>
                <a:hlinkClick r:id="rId3"/>
              </a:rPr>
              <a:t>Profession</a:t>
            </a:r>
            <a:r>
              <a:rPr lang="en-US" sz="3200" b="0" dirty="0" smtClean="0"/>
              <a:t>. </a:t>
            </a:r>
            <a:r>
              <a:rPr lang="en-US" sz="3200" b="0" dirty="0"/>
              <a:t/>
            </a:r>
            <a:br>
              <a:rPr lang="en-US" sz="3200" b="0" dirty="0"/>
            </a:br>
            <a:endParaRPr sz="36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818900" y="0"/>
            <a:ext cx="16229700" cy="10287000"/>
          </a:xfrm>
          <a:prstGeom prst="rect">
            <a:avLst/>
          </a:prstGeom>
        </p:spPr>
        <p:txBody>
          <a:bodyPr spcFirstLastPara="1" wrap="square" lIns="91425" tIns="91425" rIns="91425" bIns="91425" anchor="ctr" anchorCtr="0">
            <a:noAutofit/>
          </a:bodyPr>
          <a:lstStyle/>
          <a:p>
            <a:pPr marL="0" lvl="0" indent="0" rtl="0">
              <a:lnSpc>
                <a:spcPct val="100000"/>
              </a:lnSpc>
              <a:spcBef>
                <a:spcPts val="0"/>
              </a:spcBef>
              <a:spcAft>
                <a:spcPts val="0"/>
              </a:spcAft>
              <a:buNone/>
            </a:pPr>
            <a:r>
              <a:rPr lang="en" sz="6000" b="0" dirty="0"/>
              <a:t>As a </a:t>
            </a:r>
            <a:r>
              <a:rPr lang="en" sz="6000" b="0" dirty="0" smtClean="0">
                <a:solidFill>
                  <a:schemeClr val="accent1"/>
                </a:solidFill>
              </a:rPr>
              <a:t>website </a:t>
            </a:r>
            <a:r>
              <a:rPr lang="en" sz="6000" b="0" dirty="0">
                <a:solidFill>
                  <a:schemeClr val="accent1"/>
                </a:solidFill>
              </a:rPr>
              <a:t>team</a:t>
            </a:r>
            <a:r>
              <a:rPr lang="en" sz="6000" b="0" dirty="0"/>
              <a:t> </a:t>
            </a:r>
            <a:endParaRPr sz="6000" b="0" dirty="0"/>
          </a:p>
          <a:p>
            <a:pPr marL="0" lvl="0" indent="0" rtl="0">
              <a:lnSpc>
                <a:spcPct val="100000"/>
              </a:lnSpc>
              <a:spcBef>
                <a:spcPts val="3000"/>
              </a:spcBef>
              <a:spcAft>
                <a:spcPts val="0"/>
              </a:spcAft>
              <a:buNone/>
            </a:pPr>
            <a:r>
              <a:rPr lang="en" sz="6000" b="0" dirty="0"/>
              <a:t>we need a </a:t>
            </a:r>
            <a:r>
              <a:rPr lang="en" sz="6000" b="0" dirty="0">
                <a:solidFill>
                  <a:schemeClr val="accent1"/>
                </a:solidFill>
              </a:rPr>
              <a:t>shared understanding of our content problems</a:t>
            </a:r>
            <a:r>
              <a:rPr lang="en" sz="6000" b="0" dirty="0"/>
              <a:t> </a:t>
            </a:r>
            <a:endParaRPr sz="6000" b="0" dirty="0"/>
          </a:p>
          <a:p>
            <a:pPr marL="0" lvl="0" indent="0" rtl="0">
              <a:lnSpc>
                <a:spcPct val="100000"/>
              </a:lnSpc>
              <a:spcBef>
                <a:spcPts val="3000"/>
              </a:spcBef>
              <a:spcAft>
                <a:spcPts val="3000"/>
              </a:spcAft>
              <a:buNone/>
            </a:pPr>
            <a:r>
              <a:rPr lang="en" sz="6000" b="0" dirty="0"/>
              <a:t>so that we </a:t>
            </a:r>
            <a:r>
              <a:rPr lang="en" sz="6000" b="0" dirty="0">
                <a:solidFill>
                  <a:schemeClr val="accent1"/>
                </a:solidFill>
              </a:rPr>
              <a:t>deliver content</a:t>
            </a:r>
            <a:r>
              <a:rPr lang="en" sz="6000" b="0" dirty="0"/>
              <a:t> that addresses these problems.</a:t>
            </a:r>
            <a:endParaRPr sz="7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818900" y="0"/>
            <a:ext cx="16229700" cy="10287000"/>
          </a:xfrm>
          <a:prstGeom prst="rect">
            <a:avLst/>
          </a:prstGeom>
        </p:spPr>
        <p:txBody>
          <a:bodyPr spcFirstLastPara="1" wrap="square" lIns="91425" tIns="91425" rIns="91425" bIns="91425" anchor="ctr" anchorCtr="0">
            <a:noAutofit/>
          </a:bodyPr>
          <a:lstStyle/>
          <a:p>
            <a:pPr marL="0" lvl="0" indent="0" rtl="0">
              <a:lnSpc>
                <a:spcPct val="100000"/>
              </a:lnSpc>
              <a:spcBef>
                <a:spcPts val="0"/>
              </a:spcBef>
              <a:spcAft>
                <a:spcPts val="0"/>
              </a:spcAft>
              <a:buNone/>
            </a:pPr>
            <a:r>
              <a:rPr lang="en" sz="7000" dirty="0"/>
              <a:t>When to use this template</a:t>
            </a:r>
            <a:endParaRPr sz="2400" b="0" dirty="0"/>
          </a:p>
          <a:p>
            <a:pPr marL="0" lvl="0" indent="0" rtl="0">
              <a:lnSpc>
                <a:spcPct val="100000"/>
              </a:lnSpc>
              <a:spcBef>
                <a:spcPts val="3000"/>
              </a:spcBef>
              <a:spcAft>
                <a:spcPts val="0"/>
              </a:spcAft>
              <a:buNone/>
            </a:pPr>
            <a:r>
              <a:rPr lang="en" sz="2400" b="0" dirty="0"/>
              <a:t>A content strategy is a critical step at the beginning of any new project that involves content. It happens before the content is created and continues on when the content is live. </a:t>
            </a:r>
            <a:endParaRPr sz="2400" b="0" dirty="0"/>
          </a:p>
          <a:p>
            <a:pPr marL="0" lvl="0" indent="0" rtl="0">
              <a:lnSpc>
                <a:spcPct val="100000"/>
              </a:lnSpc>
              <a:spcBef>
                <a:spcPts val="3000"/>
              </a:spcBef>
              <a:spcAft>
                <a:spcPts val="0"/>
              </a:spcAft>
              <a:buNone/>
            </a:pPr>
            <a:r>
              <a:rPr lang="en" sz="2400" b="0" dirty="0"/>
              <a:t>Use this template to help create a content strategy for:</a:t>
            </a:r>
            <a:endParaRPr sz="2400" b="0" dirty="0"/>
          </a:p>
          <a:p>
            <a:pPr marL="457200" lvl="0" indent="-381000" rtl="0">
              <a:lnSpc>
                <a:spcPct val="100000"/>
              </a:lnSpc>
              <a:spcBef>
                <a:spcPts val="3000"/>
              </a:spcBef>
              <a:spcAft>
                <a:spcPts val="0"/>
              </a:spcAft>
              <a:buSzPts val="2400"/>
              <a:buChar char="●"/>
            </a:pPr>
            <a:r>
              <a:rPr lang="en" sz="2400" b="0" dirty="0"/>
              <a:t>new services</a:t>
            </a:r>
            <a:endParaRPr sz="2400" b="0" dirty="0"/>
          </a:p>
          <a:p>
            <a:pPr marL="457200" lvl="0" indent="-381000" rtl="0">
              <a:lnSpc>
                <a:spcPct val="100000"/>
              </a:lnSpc>
              <a:spcBef>
                <a:spcPts val="0"/>
              </a:spcBef>
              <a:spcAft>
                <a:spcPts val="0"/>
              </a:spcAft>
              <a:buSzPts val="2400"/>
              <a:buChar char="●"/>
            </a:pPr>
            <a:r>
              <a:rPr lang="en" sz="2400" b="0" dirty="0"/>
              <a:t>new applications</a:t>
            </a:r>
            <a:endParaRPr sz="2400" b="0" dirty="0"/>
          </a:p>
          <a:p>
            <a:pPr marL="457200" lvl="0" indent="-381000" rtl="0">
              <a:lnSpc>
                <a:spcPct val="100000"/>
              </a:lnSpc>
              <a:spcBef>
                <a:spcPts val="0"/>
              </a:spcBef>
              <a:spcAft>
                <a:spcPts val="0"/>
              </a:spcAft>
              <a:buSzPts val="2400"/>
              <a:buChar char="●"/>
            </a:pPr>
            <a:r>
              <a:rPr lang="en" sz="2400" b="0" dirty="0"/>
              <a:t>new websites</a:t>
            </a:r>
            <a:endParaRPr sz="2400" b="0" dirty="0"/>
          </a:p>
          <a:p>
            <a:pPr marL="457200" lvl="0" indent="-381000" rtl="0">
              <a:lnSpc>
                <a:spcPct val="100000"/>
              </a:lnSpc>
              <a:spcBef>
                <a:spcPts val="0"/>
              </a:spcBef>
              <a:spcAft>
                <a:spcPts val="0"/>
              </a:spcAft>
              <a:buSzPts val="2400"/>
              <a:buChar char="●"/>
            </a:pPr>
            <a:r>
              <a:rPr lang="en" sz="2400" b="0" dirty="0"/>
              <a:t>website </a:t>
            </a:r>
            <a:r>
              <a:rPr lang="en" sz="2400" b="0" dirty="0" smtClean="0"/>
              <a:t>redesign</a:t>
            </a:r>
            <a:r>
              <a:rPr lang="en-US" sz="2400" b="0" dirty="0" smtClean="0"/>
              <a:t>s</a:t>
            </a:r>
            <a:endParaRPr sz="2400" b="0" dirty="0"/>
          </a:p>
          <a:p>
            <a:pPr marL="0" lvl="0" indent="0" rtl="0">
              <a:lnSpc>
                <a:spcPct val="100000"/>
              </a:lnSpc>
              <a:spcBef>
                <a:spcPts val="3000"/>
              </a:spcBef>
              <a:spcAft>
                <a:spcPts val="0"/>
              </a:spcAft>
              <a:buNone/>
            </a:pPr>
            <a:r>
              <a:rPr lang="en" sz="2400" b="0" dirty="0"/>
              <a:t>This template can also be used to create a content strategy to improve existing content. For example:</a:t>
            </a:r>
            <a:endParaRPr sz="2400" b="0" dirty="0"/>
          </a:p>
          <a:p>
            <a:pPr marL="457200" lvl="0" indent="-381000" rtl="0">
              <a:lnSpc>
                <a:spcPct val="100000"/>
              </a:lnSpc>
              <a:spcBef>
                <a:spcPts val="3000"/>
              </a:spcBef>
              <a:spcAft>
                <a:spcPts val="0"/>
              </a:spcAft>
              <a:buSzPts val="2400"/>
              <a:buChar char="●"/>
            </a:pPr>
            <a:r>
              <a:rPr lang="en" sz="2400" b="0" dirty="0"/>
              <a:t>adding new information to a website</a:t>
            </a:r>
            <a:endParaRPr sz="2400" b="0" dirty="0"/>
          </a:p>
          <a:p>
            <a:pPr marL="457200" lvl="0" indent="-381000" rtl="0">
              <a:lnSpc>
                <a:spcPct val="100000"/>
              </a:lnSpc>
              <a:spcBef>
                <a:spcPts val="0"/>
              </a:spcBef>
              <a:spcAft>
                <a:spcPts val="0"/>
              </a:spcAft>
              <a:buSzPts val="2400"/>
              <a:buChar char="●"/>
            </a:pPr>
            <a:r>
              <a:rPr lang="en-US" sz="2400" b="0" dirty="0" smtClean="0"/>
              <a:t>for </a:t>
            </a:r>
            <a:r>
              <a:rPr lang="en-US" sz="2400" b="0" dirty="0"/>
              <a:t>m</a:t>
            </a:r>
            <a:r>
              <a:rPr lang="en" sz="2400" b="0" dirty="0" smtClean="0"/>
              <a:t>achinery</a:t>
            </a:r>
            <a:r>
              <a:rPr lang="en-US" sz="2400" b="0" dirty="0" smtClean="0"/>
              <a:t>-</a:t>
            </a:r>
            <a:r>
              <a:rPr lang="en" sz="2400" b="0" dirty="0" smtClean="0"/>
              <a:t>of</a:t>
            </a:r>
            <a:r>
              <a:rPr lang="en-US" sz="2400" b="0" dirty="0" smtClean="0"/>
              <a:t>-g</a:t>
            </a:r>
            <a:r>
              <a:rPr lang="en" sz="2400" b="0" dirty="0" smtClean="0"/>
              <a:t>overnment </a:t>
            </a:r>
            <a:r>
              <a:rPr lang="en" sz="2400" b="0" dirty="0"/>
              <a:t>changes</a:t>
            </a:r>
            <a:endParaRPr sz="2400" b="0" dirty="0"/>
          </a:p>
          <a:p>
            <a:pPr marL="457200" lvl="0" indent="-381000" rtl="0">
              <a:lnSpc>
                <a:spcPct val="100000"/>
              </a:lnSpc>
              <a:spcBef>
                <a:spcPts val="0"/>
              </a:spcBef>
              <a:spcAft>
                <a:spcPts val="0"/>
              </a:spcAft>
              <a:buSzPts val="2400"/>
              <a:buChar char="●"/>
            </a:pPr>
            <a:r>
              <a:rPr lang="en-US" sz="2400" b="0" dirty="0" smtClean="0"/>
              <a:t>when </a:t>
            </a:r>
            <a:r>
              <a:rPr lang="en" sz="2400" b="0" dirty="0" smtClean="0"/>
              <a:t>migrating </a:t>
            </a:r>
            <a:r>
              <a:rPr lang="en" sz="2400" b="0" dirty="0"/>
              <a:t>content to a new system</a:t>
            </a:r>
            <a:endParaRPr sz="24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818900" y="0"/>
            <a:ext cx="16229700" cy="10287000"/>
          </a:xfrm>
          <a:prstGeom prst="rect">
            <a:avLst/>
          </a:prstGeom>
        </p:spPr>
        <p:txBody>
          <a:bodyPr spcFirstLastPara="1" wrap="square" lIns="91425" tIns="91425" rIns="91425" bIns="91425" anchor="ctr" anchorCtr="0">
            <a:noAutofit/>
          </a:bodyPr>
          <a:lstStyle/>
          <a:p>
            <a:pPr marL="0" lvl="0" indent="0" rtl="0">
              <a:lnSpc>
                <a:spcPct val="100000"/>
              </a:lnSpc>
              <a:spcBef>
                <a:spcPts val="0"/>
              </a:spcBef>
              <a:spcAft>
                <a:spcPts val="0"/>
              </a:spcAft>
              <a:buNone/>
            </a:pPr>
            <a:r>
              <a:rPr lang="en" sz="7000" dirty="0"/>
              <a:t>How to use this template</a:t>
            </a:r>
            <a:endParaRPr sz="2400" b="0" dirty="0"/>
          </a:p>
          <a:p>
            <a:pPr marL="457200" lvl="0" indent="-381000" rtl="0">
              <a:lnSpc>
                <a:spcPct val="100000"/>
              </a:lnSpc>
              <a:spcBef>
                <a:spcPts val="3000"/>
              </a:spcBef>
              <a:spcAft>
                <a:spcPts val="0"/>
              </a:spcAft>
              <a:buSzPts val="2400"/>
              <a:buChar char="●"/>
            </a:pPr>
            <a:r>
              <a:rPr lang="en" sz="2400" b="0" dirty="0"/>
              <a:t>Start it at the beginning of a </a:t>
            </a:r>
            <a:r>
              <a:rPr lang="en" sz="2400" b="0" dirty="0" smtClean="0"/>
              <a:t>project</a:t>
            </a:r>
            <a:r>
              <a:rPr lang="en-US" sz="2400" b="0" dirty="0" smtClean="0"/>
              <a:t>.</a:t>
            </a:r>
            <a:endParaRPr sz="2400" b="0" dirty="0"/>
          </a:p>
          <a:p>
            <a:pPr marL="457200" lvl="0" indent="-381000" rtl="0">
              <a:lnSpc>
                <a:spcPct val="100000"/>
              </a:lnSpc>
              <a:spcBef>
                <a:spcPts val="0"/>
              </a:spcBef>
              <a:spcAft>
                <a:spcPts val="0"/>
              </a:spcAft>
              <a:buSzPts val="2400"/>
              <a:buChar char="●"/>
            </a:pPr>
            <a:r>
              <a:rPr lang="en" sz="2400" b="0" dirty="0"/>
              <a:t>Rebrand </a:t>
            </a:r>
            <a:r>
              <a:rPr lang="en" sz="2400" b="0" dirty="0" smtClean="0"/>
              <a:t>it</a:t>
            </a:r>
            <a:r>
              <a:rPr lang="en-US" sz="2400" b="0" dirty="0" smtClean="0"/>
              <a:t>.</a:t>
            </a:r>
            <a:endParaRPr sz="2400" b="0" dirty="0"/>
          </a:p>
          <a:p>
            <a:pPr marL="457200" lvl="0" indent="-381000" rtl="0">
              <a:lnSpc>
                <a:spcPct val="100000"/>
              </a:lnSpc>
              <a:spcBef>
                <a:spcPts val="0"/>
              </a:spcBef>
              <a:spcAft>
                <a:spcPts val="0"/>
              </a:spcAft>
              <a:buSzPts val="2400"/>
              <a:buChar char="●"/>
            </a:pPr>
            <a:r>
              <a:rPr lang="en" sz="2400" b="0" dirty="0"/>
              <a:t>Use it as a working document, adding information as it becomes </a:t>
            </a:r>
            <a:r>
              <a:rPr lang="en" sz="2400" b="0" dirty="0" smtClean="0"/>
              <a:t>available</a:t>
            </a:r>
            <a:r>
              <a:rPr lang="en-US" sz="2400" b="0" dirty="0" smtClean="0"/>
              <a:t>.</a:t>
            </a:r>
            <a:endParaRPr sz="2400" b="0" dirty="0"/>
          </a:p>
          <a:p>
            <a:pPr marL="457200" lvl="0" indent="-381000" rtl="0">
              <a:lnSpc>
                <a:spcPct val="100000"/>
              </a:lnSpc>
              <a:spcBef>
                <a:spcPts val="0"/>
              </a:spcBef>
              <a:spcAft>
                <a:spcPts val="0"/>
              </a:spcAft>
              <a:buSzPts val="2400"/>
              <a:buChar char="●"/>
            </a:pPr>
            <a:r>
              <a:rPr lang="en" sz="2400" b="0" dirty="0"/>
              <a:t>Summarise information and link to source material, rather than </a:t>
            </a:r>
            <a:r>
              <a:rPr lang="en" sz="2400" b="0" dirty="0" smtClean="0"/>
              <a:t>duplicate</a:t>
            </a:r>
            <a:r>
              <a:rPr lang="en-US" sz="2400" b="0" dirty="0" smtClean="0"/>
              <a:t>.</a:t>
            </a:r>
            <a:endParaRPr sz="2400" b="0" dirty="0"/>
          </a:p>
          <a:p>
            <a:pPr marL="457200" lvl="0" indent="-381000" rtl="0">
              <a:lnSpc>
                <a:spcPct val="100000"/>
              </a:lnSpc>
              <a:spcBef>
                <a:spcPts val="0"/>
              </a:spcBef>
              <a:spcAft>
                <a:spcPts val="0"/>
              </a:spcAft>
              <a:buSzPts val="2400"/>
              <a:buChar char="●"/>
            </a:pPr>
            <a:r>
              <a:rPr lang="en" sz="2400" b="0" dirty="0"/>
              <a:t>Amend it to work in your context — it’s not one size fits </a:t>
            </a:r>
            <a:r>
              <a:rPr lang="en" sz="2400" b="0" dirty="0" smtClean="0"/>
              <a:t>all</a:t>
            </a:r>
            <a:r>
              <a:rPr lang="en-US" sz="2400" b="0" dirty="0" smtClean="0"/>
              <a:t>.</a:t>
            </a:r>
            <a:endParaRPr sz="2400" b="0" dirty="0"/>
          </a:p>
          <a:p>
            <a:pPr marL="457200" lvl="0" indent="-381000" rtl="0">
              <a:lnSpc>
                <a:spcPct val="100000"/>
              </a:lnSpc>
              <a:spcBef>
                <a:spcPts val="0"/>
              </a:spcBef>
              <a:spcAft>
                <a:spcPts val="0"/>
              </a:spcAft>
              <a:buSzPts val="2400"/>
              <a:buChar char="●"/>
            </a:pPr>
            <a:r>
              <a:rPr lang="en" sz="2400" b="0" dirty="0"/>
              <a:t>Keep it up to </a:t>
            </a:r>
            <a:r>
              <a:rPr lang="en" sz="2400" b="0" dirty="0" smtClean="0"/>
              <a:t>date</a:t>
            </a:r>
            <a:r>
              <a:rPr lang="en-US" sz="2400" b="0" dirty="0" smtClean="0"/>
              <a:t>.</a:t>
            </a:r>
            <a:endParaRPr sz="2400" b="0" dirty="0"/>
          </a:p>
          <a:p>
            <a:pPr marL="457200" lvl="0" indent="-381000" rtl="0">
              <a:lnSpc>
                <a:spcPct val="100000"/>
              </a:lnSpc>
              <a:spcBef>
                <a:spcPts val="0"/>
              </a:spcBef>
              <a:spcAft>
                <a:spcPts val="0"/>
              </a:spcAft>
              <a:buSzPts val="2400"/>
              <a:buChar char="●"/>
            </a:pPr>
            <a:r>
              <a:rPr lang="en" sz="2400" b="0" dirty="0"/>
              <a:t>Share it regularly so that everyone is on the same </a:t>
            </a:r>
            <a:r>
              <a:rPr lang="en" sz="2400" b="0" dirty="0" smtClean="0"/>
              <a:t>page</a:t>
            </a:r>
            <a:r>
              <a:rPr lang="en-US" sz="2400" b="0" dirty="0" smtClean="0"/>
              <a:t>.</a:t>
            </a:r>
            <a:endParaRPr sz="24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14141"/>
        </a:solidFill>
        <a:effectLst/>
      </p:bgPr>
    </p:bg>
    <p:spTree>
      <p:nvGrpSpPr>
        <p:cNvPr id="1" name="Shape 236"/>
        <p:cNvGrpSpPr/>
        <p:nvPr/>
      </p:nvGrpSpPr>
      <p:grpSpPr>
        <a:xfrm>
          <a:off x="0" y="0"/>
          <a:ext cx="0" cy="0"/>
          <a:chOff x="0" y="0"/>
          <a:chExt cx="0" cy="0"/>
        </a:xfrm>
      </p:grpSpPr>
      <p:sp>
        <p:nvSpPr>
          <p:cNvPr id="239" name="Shape 239"/>
          <p:cNvSpPr/>
          <p:nvPr/>
        </p:nvSpPr>
        <p:spPr>
          <a:xfrm>
            <a:off x="1295128" y="4022541"/>
            <a:ext cx="5309100" cy="2222100"/>
          </a:xfrm>
          <a:prstGeom prst="rect">
            <a:avLst/>
          </a:prstGeom>
          <a:noFill/>
          <a:ln>
            <a:noFill/>
          </a:ln>
        </p:spPr>
        <p:txBody>
          <a:bodyPr spcFirstLastPara="1" wrap="square" lIns="38100" tIns="38100" rIns="38100" bIns="38100" anchor="ctr" anchorCtr="0">
            <a:noAutofit/>
          </a:bodyPr>
          <a:lstStyle/>
          <a:p>
            <a:pPr marL="0" marR="0" lvl="0" indent="0" algn="l" rtl="0">
              <a:lnSpc>
                <a:spcPct val="100000"/>
              </a:lnSpc>
              <a:spcBef>
                <a:spcPts val="0"/>
              </a:spcBef>
              <a:spcAft>
                <a:spcPts val="0"/>
              </a:spcAft>
              <a:buClr>
                <a:srgbClr val="FFFFFF"/>
              </a:buClr>
              <a:buFont typeface="Helvetica Neue"/>
              <a:buNone/>
            </a:pPr>
            <a:r>
              <a:rPr lang="en" sz="7000" dirty="0">
                <a:solidFill>
                  <a:srgbClr val="45C2F0"/>
                </a:solidFill>
                <a:latin typeface="Montserrat"/>
                <a:ea typeface="Helvetica Neue"/>
                <a:cs typeface="Montserrat"/>
                <a:sym typeface="Helvetica Neue"/>
              </a:rPr>
              <a:t>Contents</a:t>
            </a:r>
            <a:endParaRPr sz="1100" dirty="0">
              <a:solidFill>
                <a:srgbClr val="45C2F0"/>
              </a:solidFill>
              <a:latin typeface="Montserrat"/>
              <a:cs typeface="Montserrat"/>
            </a:endParaRPr>
          </a:p>
        </p:txBody>
      </p:sp>
      <p:sp>
        <p:nvSpPr>
          <p:cNvPr id="240" name="Shape 240"/>
          <p:cNvSpPr txBox="1"/>
          <p:nvPr/>
        </p:nvSpPr>
        <p:spPr>
          <a:xfrm>
            <a:off x="7741275" y="0"/>
            <a:ext cx="9619800" cy="10287000"/>
          </a:xfrm>
          <a:prstGeom prst="rect">
            <a:avLst/>
          </a:prstGeom>
          <a:noFill/>
          <a:ln>
            <a:noFill/>
          </a:ln>
        </p:spPr>
        <p:txBody>
          <a:bodyPr spcFirstLastPara="1" wrap="square" lIns="91425" tIns="91425" rIns="91425" bIns="91425" anchor="ctr" anchorCtr="0">
            <a:noAutofit/>
          </a:bodyPr>
          <a:lstStyle/>
          <a:p>
            <a:pPr marL="742950" lvl="0" indent="-742950" rtl="0">
              <a:spcBef>
                <a:spcPts val="0"/>
              </a:spcBef>
              <a:spcAft>
                <a:spcPts val="0"/>
              </a:spcAft>
              <a:buClr>
                <a:srgbClr val="FFFFFF"/>
              </a:buClr>
              <a:buSzPts val="3600"/>
              <a:buFont typeface="+mj-lt"/>
              <a:buAutoNum type="arabicPeriod"/>
            </a:pPr>
            <a:r>
              <a:rPr lang="en" sz="3600" dirty="0">
                <a:solidFill>
                  <a:srgbClr val="FFFFFF"/>
                </a:solidFill>
                <a:latin typeface="Montserrat"/>
                <a:cs typeface="Montserrat"/>
              </a:rPr>
              <a:t>The problem</a:t>
            </a:r>
            <a:endParaRPr sz="3600" dirty="0">
              <a:solidFill>
                <a:srgbClr val="FFFFFF"/>
              </a:solidFill>
              <a:latin typeface="Montserrat"/>
              <a:cs typeface="Montserrat"/>
            </a:endParaRPr>
          </a:p>
          <a:p>
            <a:pPr marL="742950" lvl="0" indent="-742950" rtl="0">
              <a:spcBef>
                <a:spcPts val="0"/>
              </a:spcBef>
              <a:spcAft>
                <a:spcPts val="0"/>
              </a:spcAft>
              <a:buClr>
                <a:srgbClr val="FFFFFF"/>
              </a:buClr>
              <a:buSzPts val="3600"/>
              <a:buFont typeface="+mj-lt"/>
              <a:buAutoNum type="arabicPeriod"/>
            </a:pPr>
            <a:r>
              <a:rPr lang="en" sz="3600" dirty="0">
                <a:solidFill>
                  <a:srgbClr val="FFFFFF"/>
                </a:solidFill>
                <a:latin typeface="Montserrat"/>
                <a:cs typeface="Montserrat"/>
              </a:rPr>
              <a:t>Business goals</a:t>
            </a:r>
            <a:endParaRPr sz="3600" dirty="0">
              <a:solidFill>
                <a:srgbClr val="FFFFFF"/>
              </a:solidFill>
              <a:latin typeface="Montserrat"/>
              <a:cs typeface="Montserrat"/>
            </a:endParaRPr>
          </a:p>
          <a:p>
            <a:pPr marL="742950" lvl="0" indent="-742950" rtl="0">
              <a:spcBef>
                <a:spcPts val="0"/>
              </a:spcBef>
              <a:spcAft>
                <a:spcPts val="0"/>
              </a:spcAft>
              <a:buClr>
                <a:srgbClr val="FFFFFF"/>
              </a:buClr>
              <a:buSzPts val="3600"/>
              <a:buFont typeface="+mj-lt"/>
              <a:buAutoNum type="arabicPeriod"/>
            </a:pPr>
            <a:r>
              <a:rPr lang="en" sz="3600" dirty="0">
                <a:solidFill>
                  <a:srgbClr val="FFFFFF"/>
                </a:solidFill>
                <a:latin typeface="Montserrat"/>
                <a:cs typeface="Montserrat"/>
              </a:rPr>
              <a:t>User research </a:t>
            </a:r>
            <a:endParaRPr sz="3600" dirty="0">
              <a:solidFill>
                <a:srgbClr val="FFFFFF"/>
              </a:solidFill>
              <a:latin typeface="Montserrat"/>
              <a:cs typeface="Montserrat"/>
            </a:endParaRPr>
          </a:p>
          <a:p>
            <a:pPr marL="742950" lvl="0" indent="-742950" rtl="0">
              <a:spcBef>
                <a:spcPts val="0"/>
              </a:spcBef>
              <a:spcAft>
                <a:spcPts val="0"/>
              </a:spcAft>
              <a:buClr>
                <a:srgbClr val="FFFFFF"/>
              </a:buClr>
              <a:buSzPts val="3600"/>
              <a:buFont typeface="+mj-lt"/>
              <a:buAutoNum type="arabicPeriod"/>
            </a:pPr>
            <a:r>
              <a:rPr lang="en" sz="3600" dirty="0">
                <a:solidFill>
                  <a:srgbClr val="FFFFFF"/>
                </a:solidFill>
                <a:latin typeface="Montserrat"/>
                <a:cs typeface="Montserrat"/>
              </a:rPr>
              <a:t>Current content</a:t>
            </a:r>
            <a:endParaRPr sz="3600" dirty="0">
              <a:solidFill>
                <a:srgbClr val="FFFFFF"/>
              </a:solidFill>
              <a:latin typeface="Montserrat"/>
              <a:cs typeface="Montserrat"/>
            </a:endParaRPr>
          </a:p>
          <a:p>
            <a:pPr marL="742950" lvl="0" indent="-742950" rtl="0">
              <a:spcBef>
                <a:spcPts val="0"/>
              </a:spcBef>
              <a:spcAft>
                <a:spcPts val="0"/>
              </a:spcAft>
              <a:buClr>
                <a:srgbClr val="FFFFFF"/>
              </a:buClr>
              <a:buSzPts val="3600"/>
              <a:buFont typeface="+mj-lt"/>
              <a:buAutoNum type="arabicPeriod"/>
            </a:pPr>
            <a:r>
              <a:rPr lang="en" sz="3600" dirty="0">
                <a:solidFill>
                  <a:srgbClr val="FFFFFF"/>
                </a:solidFill>
                <a:latin typeface="Montserrat"/>
                <a:cs typeface="Montserrat"/>
              </a:rPr>
              <a:t>Key insights</a:t>
            </a:r>
            <a:endParaRPr sz="3600" dirty="0">
              <a:solidFill>
                <a:srgbClr val="FFFFFF"/>
              </a:solidFill>
              <a:latin typeface="Montserrat"/>
              <a:cs typeface="Montserrat"/>
            </a:endParaRPr>
          </a:p>
          <a:p>
            <a:pPr marL="742950" lvl="0" indent="-742950" rtl="0">
              <a:spcBef>
                <a:spcPts val="0"/>
              </a:spcBef>
              <a:spcAft>
                <a:spcPts val="0"/>
              </a:spcAft>
              <a:buClr>
                <a:srgbClr val="FFFFFF"/>
              </a:buClr>
              <a:buSzPts val="3600"/>
              <a:buFont typeface="+mj-lt"/>
              <a:buAutoNum type="arabicPeriod"/>
            </a:pPr>
            <a:r>
              <a:rPr lang="en" sz="3600" dirty="0">
                <a:solidFill>
                  <a:srgbClr val="FFFFFF"/>
                </a:solidFill>
                <a:latin typeface="Montserrat"/>
                <a:cs typeface="Montserrat"/>
              </a:rPr>
              <a:t>Success measures </a:t>
            </a:r>
            <a:endParaRPr sz="3600" dirty="0">
              <a:solidFill>
                <a:srgbClr val="FFFFFF"/>
              </a:solidFill>
              <a:latin typeface="Montserrat"/>
              <a:cs typeface="Montserrat"/>
            </a:endParaRPr>
          </a:p>
          <a:p>
            <a:pPr marL="742950" lvl="0" indent="-742950" rtl="0">
              <a:spcBef>
                <a:spcPts val="0"/>
              </a:spcBef>
              <a:spcAft>
                <a:spcPts val="0"/>
              </a:spcAft>
              <a:buClr>
                <a:schemeClr val="lt1"/>
              </a:buClr>
              <a:buSzPts val="3600"/>
              <a:buFont typeface="+mj-lt"/>
              <a:buAutoNum type="arabicPeriod"/>
            </a:pPr>
            <a:r>
              <a:rPr lang="en" sz="3600" dirty="0">
                <a:solidFill>
                  <a:schemeClr val="lt1"/>
                </a:solidFill>
                <a:latin typeface="Montserrat"/>
                <a:cs typeface="Montserrat"/>
              </a:rPr>
              <a:t>Content governance model</a:t>
            </a:r>
            <a:endParaRPr sz="3600" dirty="0">
              <a:solidFill>
                <a:schemeClr val="lt1"/>
              </a:solidFill>
              <a:latin typeface="Montserrat"/>
              <a:cs typeface="Montserrat"/>
            </a:endParaRPr>
          </a:p>
          <a:p>
            <a:pPr marL="742950" lvl="0" indent="-742950" rtl="0">
              <a:spcBef>
                <a:spcPts val="0"/>
              </a:spcBef>
              <a:spcAft>
                <a:spcPts val="0"/>
              </a:spcAft>
              <a:buClr>
                <a:schemeClr val="lt1"/>
              </a:buClr>
              <a:buSzPts val="3600"/>
              <a:buFont typeface="+mj-lt"/>
              <a:buAutoNum type="arabicPeriod"/>
            </a:pPr>
            <a:r>
              <a:rPr lang="en" sz="3600" dirty="0">
                <a:solidFill>
                  <a:schemeClr val="lt1"/>
                </a:solidFill>
                <a:latin typeface="Montserrat"/>
                <a:cs typeface="Montserrat"/>
              </a:rPr>
              <a:t>Workflow and CMS</a:t>
            </a:r>
            <a:endParaRPr sz="3600" dirty="0">
              <a:solidFill>
                <a:schemeClr val="lt1"/>
              </a:solidFill>
              <a:latin typeface="Montserrat"/>
              <a:cs typeface="Montserrat"/>
            </a:endParaRPr>
          </a:p>
          <a:p>
            <a:pPr marL="742950" lvl="0" indent="-742950" rtl="0">
              <a:spcBef>
                <a:spcPts val="0"/>
              </a:spcBef>
              <a:spcAft>
                <a:spcPts val="0"/>
              </a:spcAft>
              <a:buClr>
                <a:schemeClr val="lt1"/>
              </a:buClr>
              <a:buSzPts val="3600"/>
              <a:buFont typeface="+mj-lt"/>
              <a:buAutoNum type="arabicPeriod"/>
            </a:pPr>
            <a:r>
              <a:rPr lang="en" sz="3600" dirty="0">
                <a:solidFill>
                  <a:schemeClr val="lt1"/>
                </a:solidFill>
                <a:latin typeface="Montserrat"/>
                <a:cs typeface="Montserrat"/>
              </a:rPr>
              <a:t>Information architecture</a:t>
            </a:r>
            <a:endParaRPr sz="3600" dirty="0">
              <a:solidFill>
                <a:schemeClr val="lt1"/>
              </a:solidFill>
              <a:latin typeface="Montserrat"/>
              <a:cs typeface="Montserrat"/>
            </a:endParaRPr>
          </a:p>
          <a:p>
            <a:pPr marL="742950" lvl="0" indent="-742950" rtl="0">
              <a:spcBef>
                <a:spcPts val="0"/>
              </a:spcBef>
              <a:spcAft>
                <a:spcPts val="0"/>
              </a:spcAft>
              <a:buClr>
                <a:schemeClr val="lt1"/>
              </a:buClr>
              <a:buSzPts val="3600"/>
              <a:buFont typeface="+mj-lt"/>
              <a:buAutoNum type="arabicPeriod"/>
            </a:pPr>
            <a:r>
              <a:rPr lang="en" sz="3600" dirty="0">
                <a:solidFill>
                  <a:schemeClr val="lt1"/>
                </a:solidFill>
                <a:latin typeface="Montserrat"/>
                <a:cs typeface="Montserrat"/>
              </a:rPr>
              <a:t>Search engine </a:t>
            </a:r>
            <a:r>
              <a:rPr lang="en" sz="3600" dirty="0" err="1">
                <a:solidFill>
                  <a:schemeClr val="lt1"/>
                </a:solidFill>
                <a:latin typeface="Montserrat"/>
                <a:cs typeface="Montserrat"/>
              </a:rPr>
              <a:t>optimisation</a:t>
            </a:r>
            <a:endParaRPr sz="3600" dirty="0">
              <a:solidFill>
                <a:schemeClr val="lt1"/>
              </a:solidFill>
              <a:latin typeface="Montserrat"/>
              <a:cs typeface="Montserrat"/>
            </a:endParaRPr>
          </a:p>
          <a:p>
            <a:pPr marL="742950" lvl="0" indent="-742950" rtl="0">
              <a:spcBef>
                <a:spcPts val="0"/>
              </a:spcBef>
              <a:spcAft>
                <a:spcPts val="0"/>
              </a:spcAft>
              <a:buClr>
                <a:schemeClr val="lt1"/>
              </a:buClr>
              <a:buSzPts val="3600"/>
              <a:buFont typeface="+mj-lt"/>
              <a:buAutoNum type="arabicPeriod"/>
            </a:pPr>
            <a:r>
              <a:rPr lang="en" sz="3600" dirty="0">
                <a:solidFill>
                  <a:schemeClr val="lt1"/>
                </a:solidFill>
                <a:latin typeface="Montserrat"/>
                <a:cs typeface="Montserrat"/>
              </a:rPr>
              <a:t>Editorial guidelines</a:t>
            </a:r>
            <a:endParaRPr sz="3600" dirty="0">
              <a:solidFill>
                <a:schemeClr val="lt1"/>
              </a:solidFill>
              <a:latin typeface="Montserrat"/>
              <a:cs typeface="Montserrat"/>
            </a:endParaRPr>
          </a:p>
          <a:p>
            <a:pPr marL="742950" lvl="0" indent="-742950" rtl="0">
              <a:spcBef>
                <a:spcPts val="0"/>
              </a:spcBef>
              <a:spcAft>
                <a:spcPts val="0"/>
              </a:spcAft>
              <a:buClr>
                <a:schemeClr val="lt1"/>
              </a:buClr>
              <a:buSzPts val="3600"/>
              <a:buFont typeface="+mj-lt"/>
              <a:buAutoNum type="arabicPeriod"/>
            </a:pPr>
            <a:r>
              <a:rPr lang="en" sz="3600" dirty="0">
                <a:solidFill>
                  <a:schemeClr val="lt1"/>
                </a:solidFill>
                <a:latin typeface="Montserrat"/>
                <a:cs typeface="Montserrat"/>
              </a:rPr>
              <a:t>Activities and timeline</a:t>
            </a:r>
            <a:endParaRPr sz="3600" dirty="0">
              <a:solidFill>
                <a:schemeClr val="lt1"/>
              </a:solidFill>
              <a:latin typeface="Montserrat"/>
              <a:cs typeface="Montserrat"/>
            </a:endParaRPr>
          </a:p>
          <a:p>
            <a:pPr marL="742950" lvl="0" indent="-742950" rtl="0">
              <a:spcBef>
                <a:spcPts val="0"/>
              </a:spcBef>
              <a:spcAft>
                <a:spcPts val="0"/>
              </a:spcAft>
              <a:buClr>
                <a:srgbClr val="FFFFFF"/>
              </a:buClr>
              <a:buSzPts val="3600"/>
              <a:buFont typeface="+mj-lt"/>
              <a:buAutoNum type="arabicPeriod"/>
            </a:pPr>
            <a:r>
              <a:rPr lang="en" sz="3600" dirty="0">
                <a:solidFill>
                  <a:srgbClr val="FFFFFF"/>
                </a:solidFill>
                <a:latin typeface="Montserrat"/>
                <a:cs typeface="Montserrat"/>
              </a:rPr>
              <a:t>Next steps</a:t>
            </a:r>
            <a:endParaRPr sz="3600" dirty="0">
              <a:solidFill>
                <a:srgbClr val="FFFFFF"/>
              </a:solidFill>
              <a:latin typeface="Montserrat"/>
              <a:cs typeface="Montserra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818900" y="838200"/>
            <a:ext cx="16306200" cy="8630265"/>
          </a:xfrm>
          <a:prstGeom prst="rect">
            <a:avLst/>
          </a:prstGeom>
        </p:spPr>
        <p:txBody>
          <a:bodyPr spcFirstLastPara="1" wrap="square" lIns="91425" tIns="91425" rIns="91425" bIns="91425" anchor="t" anchorCtr="0">
            <a:noAutofit/>
          </a:bodyPr>
          <a:lstStyle/>
          <a:p>
            <a:pPr marL="457200" lvl="0" indent="-673100" rtl="0">
              <a:spcBef>
                <a:spcPts val="0"/>
              </a:spcBef>
              <a:spcAft>
                <a:spcPts val="0"/>
              </a:spcAft>
              <a:buSzPts val="7000"/>
              <a:buAutoNum type="arabicPeriod"/>
            </a:pPr>
            <a:r>
              <a:rPr lang="en-US" sz="7000" dirty="0" smtClean="0"/>
              <a:t> </a:t>
            </a:r>
            <a:r>
              <a:rPr lang="en" sz="7000" dirty="0" smtClean="0"/>
              <a:t>The </a:t>
            </a:r>
            <a:r>
              <a:rPr lang="en" sz="7000" dirty="0"/>
              <a:t>problem</a:t>
            </a:r>
            <a:endParaRPr sz="3000" dirty="0"/>
          </a:p>
          <a:p>
            <a:pPr marL="0" lvl="0" indent="0" rtl="0">
              <a:spcBef>
                <a:spcPts val="0"/>
              </a:spcBef>
              <a:spcAft>
                <a:spcPts val="0"/>
              </a:spcAft>
              <a:buNone/>
            </a:pPr>
            <a:endParaRPr sz="3000" dirty="0"/>
          </a:p>
          <a:p>
            <a:pPr marL="0" lvl="0" indent="0" rtl="0">
              <a:spcBef>
                <a:spcPts val="0"/>
              </a:spcBef>
              <a:spcAft>
                <a:spcPts val="0"/>
              </a:spcAft>
              <a:buNone/>
            </a:pPr>
            <a:endParaRPr sz="3000" dirty="0"/>
          </a:p>
          <a:p>
            <a:pPr marL="0" lvl="0" indent="0">
              <a:spcBef>
                <a:spcPts val="0"/>
              </a:spcBef>
              <a:spcAft>
                <a:spcPts val="0"/>
              </a:spcAft>
              <a:buNone/>
            </a:pPr>
            <a:r>
              <a:rPr lang="en" sz="3000" b="0" dirty="0"/>
              <a:t>Show a clear problem using data or visuals. You could use</a:t>
            </a:r>
            <a:r>
              <a:rPr lang="en" sz="3000" b="0" dirty="0" smtClean="0"/>
              <a:t>:</a:t>
            </a:r>
            <a:r>
              <a:rPr lang="en-US" sz="3000" b="0" dirty="0" smtClean="0"/>
              <a:t/>
            </a:r>
            <a:br>
              <a:rPr lang="en-US" sz="3000" b="0" dirty="0" smtClean="0"/>
            </a:br>
            <a:r>
              <a:rPr lang="en" sz="3000" b="0" dirty="0" smtClean="0"/>
              <a:t> </a:t>
            </a:r>
            <a:endParaRPr sz="3000" b="0" dirty="0"/>
          </a:p>
          <a:p>
            <a:pPr marL="457200" lvl="0" indent="-419100" rtl="0">
              <a:spcBef>
                <a:spcPts val="0"/>
              </a:spcBef>
              <a:spcAft>
                <a:spcPts val="0"/>
              </a:spcAft>
              <a:buSzPts val="3000"/>
              <a:buChar char="●"/>
            </a:pPr>
            <a:r>
              <a:rPr lang="en-US" sz="3000" b="0" dirty="0"/>
              <a:t>a</a:t>
            </a:r>
            <a:r>
              <a:rPr lang="en" sz="3000" b="0" dirty="0" smtClean="0"/>
              <a:t>n </a:t>
            </a:r>
            <a:r>
              <a:rPr lang="en" sz="3000" b="0" dirty="0"/>
              <a:t>ecosystem map </a:t>
            </a:r>
            <a:endParaRPr sz="3000" b="0" dirty="0"/>
          </a:p>
          <a:p>
            <a:pPr marL="457200" lvl="0" indent="-419100" rtl="0">
              <a:spcBef>
                <a:spcPts val="0"/>
              </a:spcBef>
              <a:spcAft>
                <a:spcPts val="0"/>
              </a:spcAft>
              <a:buSzPts val="3000"/>
              <a:buChar char="●"/>
            </a:pPr>
            <a:r>
              <a:rPr lang="en-US" sz="3000" b="0" dirty="0"/>
              <a:t>s</a:t>
            </a:r>
            <a:r>
              <a:rPr lang="en" sz="3000" b="0" dirty="0" smtClean="0"/>
              <a:t>creenshots </a:t>
            </a:r>
            <a:r>
              <a:rPr lang="en" sz="3000" b="0" dirty="0"/>
              <a:t>of your current state</a:t>
            </a:r>
            <a:endParaRPr sz="3000" b="0" dirty="0"/>
          </a:p>
          <a:p>
            <a:pPr marL="457200" lvl="0" indent="-419100" rtl="0">
              <a:spcBef>
                <a:spcPts val="0"/>
              </a:spcBef>
              <a:spcAft>
                <a:spcPts val="0"/>
              </a:spcAft>
              <a:buSzPts val="3000"/>
              <a:buChar char="●"/>
            </a:pPr>
            <a:r>
              <a:rPr lang="en-US" sz="3000" b="0" dirty="0"/>
              <a:t>d</a:t>
            </a:r>
            <a:r>
              <a:rPr lang="en" sz="3000" b="0" dirty="0" smtClean="0"/>
              <a:t>ata </a:t>
            </a:r>
            <a:r>
              <a:rPr lang="en" sz="3000" b="0" dirty="0"/>
              <a:t>visualisation using </a:t>
            </a:r>
            <a:r>
              <a:rPr lang="en" sz="3000" b="0" dirty="0" smtClean="0"/>
              <a:t>Google</a:t>
            </a:r>
            <a:r>
              <a:rPr lang="en-US" sz="3000" b="0" dirty="0" smtClean="0"/>
              <a:t> </a:t>
            </a:r>
            <a:r>
              <a:rPr lang="en-US" sz="3000" b="0" dirty="0"/>
              <a:t>A</a:t>
            </a:r>
            <a:r>
              <a:rPr lang="en" sz="3000" b="0" dirty="0" smtClean="0"/>
              <a:t>nalytics </a:t>
            </a:r>
            <a:endParaRPr sz="3000" b="0" dirty="0"/>
          </a:p>
          <a:p>
            <a:pPr marL="457200" lvl="0" indent="-419100" rtl="0">
              <a:spcBef>
                <a:spcPts val="0"/>
              </a:spcBef>
              <a:spcAft>
                <a:spcPts val="0"/>
              </a:spcAft>
              <a:buSzPts val="3000"/>
              <a:buChar char="●"/>
            </a:pPr>
            <a:r>
              <a:rPr lang="en-US" sz="3000" b="0" dirty="0"/>
              <a:t>u</a:t>
            </a:r>
            <a:r>
              <a:rPr lang="en" sz="3000" b="0" dirty="0" smtClean="0"/>
              <a:t>sability </a:t>
            </a:r>
            <a:r>
              <a:rPr lang="en" sz="3000" b="0" dirty="0"/>
              <a:t>videos showing failure</a:t>
            </a:r>
            <a:endParaRPr sz="3000" b="0" dirty="0"/>
          </a:p>
          <a:p>
            <a:pPr marL="457200" lvl="0" indent="-419100" rtl="0">
              <a:spcBef>
                <a:spcPts val="0"/>
              </a:spcBef>
              <a:spcAft>
                <a:spcPts val="0"/>
              </a:spcAft>
              <a:buSzPts val="3000"/>
              <a:buChar char="●"/>
            </a:pPr>
            <a:r>
              <a:rPr lang="en-US" sz="3000" b="0" dirty="0"/>
              <a:t>p</a:t>
            </a:r>
            <a:r>
              <a:rPr lang="en" sz="3000" b="0" dirty="0" smtClean="0"/>
              <a:t>revious </a:t>
            </a:r>
            <a:r>
              <a:rPr lang="en" sz="3000" b="0" dirty="0"/>
              <a:t>research</a:t>
            </a:r>
            <a:endParaRPr sz="3000" b="0" dirty="0"/>
          </a:p>
          <a:p>
            <a:pPr marL="457200" lvl="0" indent="-419100" rtl="0">
              <a:spcBef>
                <a:spcPts val="0"/>
              </a:spcBef>
              <a:spcAft>
                <a:spcPts val="0"/>
              </a:spcAft>
              <a:buSzPts val="3000"/>
              <a:buChar char="●"/>
            </a:pPr>
            <a:r>
              <a:rPr lang="en-US" sz="3000" b="0" dirty="0"/>
              <a:t>c</a:t>
            </a:r>
            <a:r>
              <a:rPr lang="en" sz="3000" b="0" dirty="0" smtClean="0"/>
              <a:t>ase </a:t>
            </a:r>
            <a:r>
              <a:rPr lang="en" sz="3000" b="0" dirty="0"/>
              <a:t>studies and facts</a:t>
            </a: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r>
              <a:rPr lang="en-US" sz="3000" b="0" dirty="0" smtClean="0"/>
              <a:t/>
            </a:r>
            <a:br>
              <a:rPr lang="en-US" sz="3000" b="0" dirty="0" smtClean="0"/>
            </a:br>
            <a:r>
              <a:rPr lang="en-US" sz="3000" b="0" dirty="0"/>
              <a:t/>
            </a:r>
            <a:br>
              <a:rPr lang="en-US" sz="3000" b="0" dirty="0"/>
            </a:br>
            <a:endParaRPr sz="3000" b="0" dirty="0"/>
          </a:p>
          <a:p>
            <a:pPr lvl="0"/>
            <a:r>
              <a:rPr lang="en-US" sz="3000" b="0" dirty="0" smtClean="0"/>
              <a:t>R</a:t>
            </a:r>
            <a:r>
              <a:rPr lang="en" sz="3000" b="0" dirty="0" smtClean="0"/>
              <a:t>efer </a:t>
            </a:r>
            <a:r>
              <a:rPr lang="en" sz="3000" b="0" dirty="0"/>
              <a:t>to</a:t>
            </a:r>
            <a:r>
              <a:rPr lang="en" sz="3000" b="0" dirty="0" smtClean="0"/>
              <a:t>:</a:t>
            </a:r>
            <a:r>
              <a:rPr lang="en-US" sz="3000" b="0" dirty="0" smtClean="0"/>
              <a:t> </a:t>
            </a:r>
            <a:r>
              <a:rPr lang="en-AU" sz="3000" b="0" u="sng" dirty="0" smtClean="0">
                <a:solidFill>
                  <a:schemeClr val="hlink"/>
                </a:solidFill>
                <a:hlinkClick r:id="rId3"/>
              </a:rPr>
              <a:t>Understand your content ecosystem</a:t>
            </a:r>
            <a:r>
              <a:rPr lang="en" sz="3000" b="0" dirty="0" smtClean="0"/>
              <a:t> </a:t>
            </a:r>
            <a:r>
              <a:rPr lang="en" sz="3000" b="0" dirty="0"/>
              <a:t>and </a:t>
            </a:r>
            <a:r>
              <a:rPr lang="en" sz="3000" b="0" u="sng" dirty="0" smtClean="0">
                <a:solidFill>
                  <a:schemeClr val="hlink"/>
                </a:solidFill>
                <a:hlinkClick r:id="rId4"/>
              </a:rPr>
              <a:t>Start </a:t>
            </a:r>
            <a:r>
              <a:rPr lang="en" sz="3000" b="0" u="sng" dirty="0">
                <a:solidFill>
                  <a:schemeClr val="hlink"/>
                </a:solidFill>
                <a:hlinkClick r:id="rId4"/>
              </a:rPr>
              <a:t>a content strategy </a:t>
            </a:r>
            <a:endParaRPr sz="3000" dirty="0"/>
          </a:p>
          <a:p>
            <a:pPr marL="0" lvl="0" indent="0" rtl="0">
              <a:spcBef>
                <a:spcPts val="0"/>
              </a:spcBef>
              <a:spcAft>
                <a:spcPts val="0"/>
              </a:spcAft>
              <a:buNone/>
            </a:pPr>
            <a:endParaRPr sz="3000" b="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818900" y="838200"/>
            <a:ext cx="16306200" cy="8763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7000" dirty="0"/>
              <a:t>2. Business goals</a:t>
            </a:r>
            <a:endParaRPr sz="3000" dirty="0"/>
          </a:p>
          <a:p>
            <a:pPr marL="0" lvl="0" indent="0" rtl="0">
              <a:spcBef>
                <a:spcPts val="0"/>
              </a:spcBef>
              <a:spcAft>
                <a:spcPts val="0"/>
              </a:spcAft>
              <a:buNone/>
            </a:pPr>
            <a:endParaRPr sz="3000" dirty="0"/>
          </a:p>
          <a:p>
            <a:pPr marL="0" lvl="0" indent="0" rtl="0">
              <a:spcBef>
                <a:spcPts val="0"/>
              </a:spcBef>
              <a:spcAft>
                <a:spcPts val="0"/>
              </a:spcAft>
              <a:buNone/>
            </a:pPr>
            <a:endParaRPr sz="3000" dirty="0"/>
          </a:p>
          <a:p>
            <a:pPr marL="0" lvl="0" indent="0">
              <a:spcBef>
                <a:spcPts val="0"/>
              </a:spcBef>
              <a:spcAft>
                <a:spcPts val="0"/>
              </a:spcAft>
              <a:buNone/>
            </a:pPr>
            <a:r>
              <a:rPr lang="en" sz="3000" b="0" dirty="0"/>
              <a:t>Summarise what the </a:t>
            </a:r>
            <a:r>
              <a:rPr lang="en-US" sz="3000" b="0" dirty="0" smtClean="0"/>
              <a:t>your project </a:t>
            </a:r>
            <a:r>
              <a:rPr lang="en" sz="3000" b="0" dirty="0" smtClean="0"/>
              <a:t>is </a:t>
            </a:r>
            <a:r>
              <a:rPr lang="en" sz="3000" b="0" dirty="0"/>
              <a:t>trying to achieve. </a:t>
            </a:r>
            <a:endParaRPr sz="3000" b="0" dirty="0"/>
          </a:p>
          <a:p>
            <a:pPr marL="0" lvl="0" indent="0">
              <a:spcBef>
                <a:spcPts val="0"/>
              </a:spcBef>
              <a:spcAft>
                <a:spcPts val="0"/>
              </a:spcAft>
              <a:buNone/>
            </a:pPr>
            <a:endParaRPr sz="3000" b="0" dirty="0"/>
          </a:p>
          <a:p>
            <a:pPr marL="457200" lvl="0" indent="-419100" rtl="0">
              <a:spcBef>
                <a:spcPts val="0"/>
              </a:spcBef>
              <a:spcAft>
                <a:spcPts val="0"/>
              </a:spcAft>
              <a:buSzPts val="3000"/>
              <a:buChar char="●"/>
            </a:pPr>
            <a:r>
              <a:rPr lang="en" sz="3000" b="0" dirty="0"/>
              <a:t>What are the </a:t>
            </a:r>
            <a:r>
              <a:rPr lang="en" sz="3000" b="0" dirty="0" smtClean="0"/>
              <a:t>business</a:t>
            </a:r>
            <a:r>
              <a:rPr lang="en-US" sz="3000" b="0" dirty="0" smtClean="0"/>
              <a:t> and </a:t>
            </a:r>
            <a:r>
              <a:rPr lang="en" sz="3000" b="0" dirty="0" smtClean="0"/>
              <a:t>project </a:t>
            </a:r>
            <a:r>
              <a:rPr lang="en" sz="3000" b="0" dirty="0"/>
              <a:t>goals?</a:t>
            </a:r>
            <a:endParaRPr sz="3000" b="0" dirty="0"/>
          </a:p>
          <a:p>
            <a:pPr marL="457200" lvl="0" indent="-419100" rtl="0">
              <a:spcBef>
                <a:spcPts val="0"/>
              </a:spcBef>
              <a:spcAft>
                <a:spcPts val="0"/>
              </a:spcAft>
              <a:buSzPts val="3000"/>
              <a:buChar char="●"/>
            </a:pPr>
            <a:r>
              <a:rPr lang="en" sz="3000" b="0" dirty="0"/>
              <a:t>What does success mean to </a:t>
            </a:r>
            <a:r>
              <a:rPr lang="en-US" sz="3000" b="0" dirty="0" smtClean="0"/>
              <a:t>your agency</a:t>
            </a:r>
            <a:r>
              <a:rPr lang="en" sz="3000" b="0" dirty="0" smtClean="0"/>
              <a:t>?</a:t>
            </a:r>
            <a:endParaRPr sz="3000" b="0" dirty="0"/>
          </a:p>
          <a:p>
            <a:pPr marL="0" lvl="0" indent="0" rtl="0">
              <a:spcBef>
                <a:spcPts val="0"/>
              </a:spcBef>
              <a:spcAft>
                <a:spcPts val="0"/>
              </a:spcAft>
              <a:buNone/>
            </a:pPr>
            <a:endParaRPr sz="3000" b="0" dirty="0"/>
          </a:p>
          <a:p>
            <a:pPr marL="0" lvl="0" indent="0" rtl="0">
              <a:spcBef>
                <a:spcPts val="0"/>
              </a:spcBef>
              <a:spcAft>
                <a:spcPts val="0"/>
              </a:spcAft>
              <a:buNone/>
            </a:pPr>
            <a:r>
              <a:rPr lang="en" sz="3000" b="0" dirty="0"/>
              <a:t>Summarise how you got this information and link to external documents, for example</a:t>
            </a:r>
            <a:r>
              <a:rPr lang="en" sz="3000" b="0" dirty="0" smtClean="0"/>
              <a:t>:</a:t>
            </a:r>
            <a:r>
              <a:rPr lang="en-US" sz="3000" b="0" dirty="0" smtClean="0"/>
              <a:t/>
            </a:r>
            <a:br>
              <a:rPr lang="en-US" sz="3000" b="0" dirty="0" smtClean="0"/>
            </a:br>
            <a:endParaRPr sz="3000" b="0" dirty="0"/>
          </a:p>
          <a:p>
            <a:pPr marL="457200" lvl="0" indent="-419100" rtl="0">
              <a:spcBef>
                <a:spcPts val="0"/>
              </a:spcBef>
              <a:spcAft>
                <a:spcPts val="0"/>
              </a:spcAft>
              <a:buSzPts val="3000"/>
              <a:buChar char="●"/>
            </a:pPr>
            <a:r>
              <a:rPr lang="en" sz="3000" b="0" dirty="0"/>
              <a:t>stakeholder </a:t>
            </a:r>
            <a:r>
              <a:rPr lang="en" sz="3000" b="0" dirty="0" smtClean="0"/>
              <a:t>interview</a:t>
            </a:r>
            <a:r>
              <a:rPr lang="en-US" sz="3000" b="0" dirty="0" smtClean="0"/>
              <a:t>s</a:t>
            </a:r>
            <a:endParaRPr sz="3000" b="0" dirty="0"/>
          </a:p>
          <a:p>
            <a:pPr marL="457200" lvl="0" indent="-419100" rtl="0">
              <a:spcBef>
                <a:spcPts val="0"/>
              </a:spcBef>
              <a:spcAft>
                <a:spcPts val="0"/>
              </a:spcAft>
              <a:buSzPts val="3000"/>
              <a:buChar char="●"/>
            </a:pPr>
            <a:r>
              <a:rPr lang="en" sz="3000" b="0" dirty="0"/>
              <a:t>surveys</a:t>
            </a:r>
            <a:endParaRPr sz="3000" b="0" dirty="0"/>
          </a:p>
          <a:p>
            <a:pPr marL="457200" lvl="0" indent="-419100" rtl="0">
              <a:spcBef>
                <a:spcPts val="0"/>
              </a:spcBef>
              <a:spcAft>
                <a:spcPts val="0"/>
              </a:spcAft>
              <a:buSzPts val="3000"/>
              <a:buChar char="●"/>
            </a:pPr>
            <a:r>
              <a:rPr lang="en-US" sz="3000" b="0" dirty="0" smtClean="0"/>
              <a:t>web </a:t>
            </a:r>
            <a:r>
              <a:rPr lang="en" sz="3000" b="0" dirty="0" smtClean="0"/>
              <a:t>analytics</a:t>
            </a:r>
            <a:r>
              <a:rPr lang="en-US" sz="3000" b="0" dirty="0" smtClean="0"/>
              <a:t> data</a:t>
            </a:r>
            <a:endParaRPr sz="3000" b="0" dirty="0"/>
          </a:p>
          <a:p>
            <a:pPr marL="457200" lvl="0" indent="-419100" rtl="0">
              <a:spcBef>
                <a:spcPts val="0"/>
              </a:spcBef>
              <a:spcAft>
                <a:spcPts val="0"/>
              </a:spcAft>
              <a:buSzPts val="3000"/>
              <a:buChar char="●"/>
            </a:pPr>
            <a:r>
              <a:rPr lang="en" sz="3000" b="0" dirty="0"/>
              <a:t>reports</a:t>
            </a:r>
            <a:endParaRPr sz="3000" b="0" dirty="0"/>
          </a:p>
          <a:p>
            <a:pPr marL="0" lvl="0" indent="0" rtl="0">
              <a:spcBef>
                <a:spcPts val="0"/>
              </a:spcBef>
              <a:spcAft>
                <a:spcPts val="0"/>
              </a:spcAft>
              <a:buNone/>
            </a:pPr>
            <a:endParaRPr sz="3000" b="0" dirty="0"/>
          </a:p>
          <a:p>
            <a:pPr marL="0" lvl="0" indent="0">
              <a:spcBef>
                <a:spcPts val="0"/>
              </a:spcBef>
              <a:spcAft>
                <a:spcPts val="0"/>
              </a:spcAft>
              <a:buNone/>
            </a:pPr>
            <a:endParaRPr sz="3000" b="0" dirty="0"/>
          </a:p>
          <a:p>
            <a:pPr marL="0" lvl="0" indent="0">
              <a:spcBef>
                <a:spcPts val="0"/>
              </a:spcBef>
              <a:spcAft>
                <a:spcPts val="0"/>
              </a:spcAft>
              <a:buNone/>
            </a:pPr>
            <a:endParaRPr sz="3000" b="0" dirty="0"/>
          </a:p>
          <a:p>
            <a:pPr marL="0" lvl="0" indent="0" rtl="0">
              <a:spcBef>
                <a:spcPts val="0"/>
              </a:spcBef>
              <a:spcAft>
                <a:spcPts val="0"/>
              </a:spcAft>
              <a:buNone/>
            </a:pPr>
            <a:r>
              <a:rPr lang="en" sz="3000" b="0" dirty="0"/>
              <a:t>Refer to </a:t>
            </a:r>
            <a:r>
              <a:rPr lang="en" sz="3000" b="0" u="sng" dirty="0">
                <a:solidFill>
                  <a:schemeClr val="hlink"/>
                </a:solidFill>
                <a:hlinkClick r:id="rId3"/>
              </a:rPr>
              <a:t>Identify business needs</a:t>
            </a:r>
            <a:endParaRPr sz="3000" b="0" u="sng" dirty="0"/>
          </a:p>
          <a:p>
            <a:pPr marL="0" lvl="0" indent="0" rtl="0">
              <a:spcBef>
                <a:spcPts val="0"/>
              </a:spcBef>
              <a:spcAft>
                <a:spcPts val="0"/>
              </a:spcAft>
              <a:buNone/>
            </a:pPr>
            <a:endParaRPr sz="3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818900" y="838200"/>
            <a:ext cx="16306200" cy="10287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7000" dirty="0"/>
              <a:t>3. User research</a:t>
            </a:r>
            <a:endParaRPr sz="3000" dirty="0"/>
          </a:p>
          <a:p>
            <a:pPr marL="0" lvl="0" indent="0" rtl="0">
              <a:spcBef>
                <a:spcPts val="0"/>
              </a:spcBef>
              <a:spcAft>
                <a:spcPts val="0"/>
              </a:spcAft>
              <a:buNone/>
            </a:pPr>
            <a:endParaRPr sz="3000" dirty="0"/>
          </a:p>
          <a:p>
            <a:pPr marL="0" lvl="0" indent="0" rtl="0">
              <a:spcBef>
                <a:spcPts val="0"/>
              </a:spcBef>
              <a:spcAft>
                <a:spcPts val="0"/>
              </a:spcAft>
              <a:buNone/>
            </a:pPr>
            <a:endParaRPr sz="3000" dirty="0"/>
          </a:p>
          <a:p>
            <a:pPr marL="0" lvl="0" indent="0" rtl="0">
              <a:spcBef>
                <a:spcPts val="0"/>
              </a:spcBef>
              <a:spcAft>
                <a:spcPts val="0"/>
              </a:spcAft>
              <a:buNone/>
            </a:pPr>
            <a:r>
              <a:rPr lang="en" sz="3000" b="0" dirty="0"/>
              <a:t>Summarise </a:t>
            </a:r>
            <a:r>
              <a:rPr lang="en-US" sz="3000" b="0" dirty="0" smtClean="0"/>
              <a:t>any </a:t>
            </a:r>
            <a:r>
              <a:rPr lang="en" sz="3000" b="0" dirty="0" smtClean="0"/>
              <a:t>user </a:t>
            </a:r>
            <a:r>
              <a:rPr lang="en" sz="3000" b="0" dirty="0"/>
              <a:t>research you have </a:t>
            </a:r>
            <a:r>
              <a:rPr lang="en-US" sz="3000" b="0" dirty="0" smtClean="0"/>
              <a:t>done so far </a:t>
            </a:r>
            <a:r>
              <a:rPr lang="en" sz="3000" b="0" dirty="0" smtClean="0"/>
              <a:t>to </a:t>
            </a:r>
            <a:r>
              <a:rPr lang="en" sz="3000" b="0" dirty="0"/>
              <a:t>inform the content strategy</a:t>
            </a:r>
            <a:r>
              <a:rPr lang="en" sz="3000" b="0" dirty="0" smtClean="0"/>
              <a:t>.</a:t>
            </a:r>
            <a:r>
              <a:rPr lang="en-US" sz="3000" b="0" dirty="0" smtClean="0"/>
              <a:t> Ask:</a:t>
            </a:r>
            <a:endParaRPr sz="3000" b="0" dirty="0"/>
          </a:p>
          <a:p>
            <a:pPr marL="0" lvl="0" indent="0" rtl="0">
              <a:spcBef>
                <a:spcPts val="0"/>
              </a:spcBef>
              <a:spcAft>
                <a:spcPts val="0"/>
              </a:spcAft>
              <a:buNone/>
            </a:pPr>
            <a:endParaRPr sz="3000" b="0" dirty="0"/>
          </a:p>
          <a:p>
            <a:pPr marL="457200" lvl="0" indent="-419100" rtl="0">
              <a:spcBef>
                <a:spcPts val="0"/>
              </a:spcBef>
              <a:spcAft>
                <a:spcPts val="0"/>
              </a:spcAft>
              <a:buSzPts val="3000"/>
              <a:buChar char="●"/>
            </a:pPr>
            <a:r>
              <a:rPr lang="en" sz="3000" b="0" dirty="0"/>
              <a:t>Who are our users?</a:t>
            </a:r>
            <a:endParaRPr sz="3000" b="0" dirty="0"/>
          </a:p>
          <a:p>
            <a:pPr marL="457200" lvl="0" indent="-419100" rtl="0">
              <a:spcBef>
                <a:spcPts val="0"/>
              </a:spcBef>
              <a:spcAft>
                <a:spcPts val="0"/>
              </a:spcAft>
              <a:buSzPts val="3000"/>
              <a:buChar char="●"/>
            </a:pPr>
            <a:r>
              <a:rPr lang="en" sz="3000" b="0" dirty="0"/>
              <a:t>What do they want?</a:t>
            </a:r>
            <a:endParaRPr sz="3000" b="0" dirty="0"/>
          </a:p>
          <a:p>
            <a:pPr marL="457200" lvl="0" indent="-419100" rtl="0">
              <a:spcBef>
                <a:spcPts val="0"/>
              </a:spcBef>
              <a:spcAft>
                <a:spcPts val="0"/>
              </a:spcAft>
              <a:buSzPts val="3000"/>
              <a:buChar char="●"/>
            </a:pPr>
            <a:r>
              <a:rPr lang="en" sz="3000" b="0" dirty="0"/>
              <a:t>What problems do we need to solve for them through content?</a:t>
            </a:r>
            <a:endParaRPr sz="3000" b="0" dirty="0"/>
          </a:p>
          <a:p>
            <a:pPr marL="0" lvl="0" indent="0" rtl="0">
              <a:spcBef>
                <a:spcPts val="0"/>
              </a:spcBef>
              <a:spcAft>
                <a:spcPts val="0"/>
              </a:spcAft>
              <a:buNone/>
            </a:pPr>
            <a:endParaRPr sz="3000" b="0" dirty="0"/>
          </a:p>
          <a:p>
            <a:pPr marL="0" lvl="0" indent="0">
              <a:spcBef>
                <a:spcPts val="0"/>
              </a:spcBef>
              <a:spcAft>
                <a:spcPts val="0"/>
              </a:spcAft>
              <a:buNone/>
            </a:pPr>
            <a:r>
              <a:rPr lang="en" sz="3000" b="0" dirty="0"/>
              <a:t>Link to the source artefacts, for example:</a:t>
            </a:r>
            <a:endParaRPr sz="3000" b="0" dirty="0"/>
          </a:p>
          <a:p>
            <a:pPr marL="0" lvl="0" indent="0" rtl="0">
              <a:spcBef>
                <a:spcPts val="0"/>
              </a:spcBef>
              <a:spcAft>
                <a:spcPts val="0"/>
              </a:spcAft>
              <a:buNone/>
            </a:pPr>
            <a:endParaRPr sz="3000" b="0" dirty="0"/>
          </a:p>
          <a:p>
            <a:pPr marL="457200" lvl="0" indent="-419100" rtl="0">
              <a:spcBef>
                <a:spcPts val="0"/>
              </a:spcBef>
              <a:spcAft>
                <a:spcPts val="0"/>
              </a:spcAft>
              <a:buSzPts val="3000"/>
              <a:buChar char="●"/>
            </a:pPr>
            <a:r>
              <a:rPr lang="en" sz="3000" b="0" dirty="0"/>
              <a:t>user profiles</a:t>
            </a:r>
            <a:endParaRPr sz="3000" b="0" dirty="0"/>
          </a:p>
          <a:p>
            <a:pPr marL="457200" lvl="0" indent="-419100" rtl="0">
              <a:spcBef>
                <a:spcPts val="0"/>
              </a:spcBef>
              <a:spcAft>
                <a:spcPts val="0"/>
              </a:spcAft>
              <a:buSzPts val="3000"/>
              <a:buChar char="●"/>
            </a:pPr>
            <a:r>
              <a:rPr lang="en" sz="3000" b="0" dirty="0"/>
              <a:t>user stories</a:t>
            </a:r>
            <a:endParaRPr sz="3000" b="0" dirty="0"/>
          </a:p>
          <a:p>
            <a:pPr marL="457200" lvl="0" indent="-419100" rtl="0">
              <a:spcBef>
                <a:spcPts val="0"/>
              </a:spcBef>
              <a:spcAft>
                <a:spcPts val="0"/>
              </a:spcAft>
              <a:buSzPts val="3000"/>
              <a:buChar char="●"/>
            </a:pPr>
            <a:r>
              <a:rPr lang="en" sz="3000" b="0" dirty="0"/>
              <a:t>user journeys</a:t>
            </a:r>
            <a:endParaRPr sz="3000" b="0" dirty="0"/>
          </a:p>
          <a:p>
            <a:pPr marL="0" lvl="0" indent="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r>
              <a:rPr lang="en" sz="3000" b="0" dirty="0"/>
              <a:t>Refer to </a:t>
            </a:r>
            <a:r>
              <a:rPr lang="en" sz="3000" b="0" u="sng" dirty="0">
                <a:solidFill>
                  <a:schemeClr val="hlink"/>
                </a:solidFill>
                <a:hlinkClick r:id="rId3"/>
              </a:rPr>
              <a:t>Define user content needs</a:t>
            </a:r>
            <a:endParaRPr sz="3000" b="0" dirty="0"/>
          </a:p>
          <a:p>
            <a:pPr marL="0" lvl="0" indent="0" rtl="0">
              <a:spcBef>
                <a:spcPts val="0"/>
              </a:spcBef>
              <a:spcAft>
                <a:spcPts val="0"/>
              </a:spcAft>
              <a:buNone/>
            </a:pPr>
            <a:endParaRPr sz="3000" dirty="0"/>
          </a:p>
          <a:p>
            <a:pPr marL="0" lvl="0" indent="0" rtl="0">
              <a:spcBef>
                <a:spcPts val="0"/>
              </a:spcBef>
              <a:spcAft>
                <a:spcPts val="0"/>
              </a:spcAft>
              <a:buNone/>
            </a:pPr>
            <a:r>
              <a:rPr lang="en" sz="3000" dirty="0"/>
              <a:t/>
            </a:r>
            <a:br>
              <a:rPr lang="en" sz="3000" dirty="0"/>
            </a:br>
            <a:endParaRPr sz="3000" b="0" i="1" dirty="0"/>
          </a:p>
          <a:p>
            <a:pPr marL="0" lvl="0" indent="0" rtl="0">
              <a:lnSpc>
                <a:spcPct val="100000"/>
              </a:lnSpc>
              <a:spcBef>
                <a:spcPts val="0"/>
              </a:spcBef>
              <a:spcAft>
                <a:spcPts val="0"/>
              </a:spcAft>
              <a:buNone/>
            </a:pPr>
            <a:endParaRPr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818900" y="838200"/>
            <a:ext cx="16306200" cy="8010832"/>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7000" dirty="0"/>
              <a:t>4. Current content</a:t>
            </a:r>
            <a:endParaRPr sz="3000" dirty="0"/>
          </a:p>
          <a:p>
            <a:pPr marL="0" lvl="0" indent="0" rtl="0">
              <a:spcBef>
                <a:spcPts val="0"/>
              </a:spcBef>
              <a:spcAft>
                <a:spcPts val="0"/>
              </a:spcAft>
              <a:buNone/>
            </a:pPr>
            <a:endParaRPr sz="3000" dirty="0"/>
          </a:p>
          <a:p>
            <a:pPr marL="0" lvl="0" indent="0" rtl="0">
              <a:spcBef>
                <a:spcPts val="0"/>
              </a:spcBef>
              <a:spcAft>
                <a:spcPts val="0"/>
              </a:spcAft>
              <a:buNone/>
            </a:pPr>
            <a:endParaRPr sz="3000" dirty="0"/>
          </a:p>
          <a:p>
            <a:pPr marL="0" lvl="0" indent="0" rtl="0">
              <a:spcBef>
                <a:spcPts val="0"/>
              </a:spcBef>
              <a:spcAft>
                <a:spcPts val="0"/>
              </a:spcAft>
              <a:buNone/>
            </a:pPr>
            <a:r>
              <a:rPr lang="en" sz="3000" b="0" dirty="0"/>
              <a:t>Summarise the state of the current content. For example:</a:t>
            </a:r>
            <a:endParaRPr sz="3000" b="0" dirty="0"/>
          </a:p>
          <a:p>
            <a:pPr marL="0" lvl="0" indent="0">
              <a:spcBef>
                <a:spcPts val="0"/>
              </a:spcBef>
              <a:spcAft>
                <a:spcPts val="0"/>
              </a:spcAft>
              <a:buNone/>
            </a:pPr>
            <a:endParaRPr sz="3000" b="0" dirty="0"/>
          </a:p>
          <a:p>
            <a:pPr marL="457200" lvl="0" indent="-419100">
              <a:spcBef>
                <a:spcPts val="0"/>
              </a:spcBef>
              <a:spcAft>
                <a:spcPts val="0"/>
              </a:spcAft>
              <a:buSzPts val="3000"/>
              <a:buChar char="●"/>
            </a:pPr>
            <a:r>
              <a:rPr lang="en" sz="3000" b="0" dirty="0"/>
              <a:t>How much content is there?</a:t>
            </a:r>
            <a:endParaRPr sz="3000" b="0" dirty="0"/>
          </a:p>
          <a:p>
            <a:pPr marL="457200" lvl="0" indent="-419100" rtl="0">
              <a:spcBef>
                <a:spcPts val="0"/>
              </a:spcBef>
              <a:spcAft>
                <a:spcPts val="0"/>
              </a:spcAft>
              <a:buSzPts val="3000"/>
              <a:buChar char="●"/>
            </a:pPr>
            <a:r>
              <a:rPr lang="en" sz="3000" b="0" dirty="0"/>
              <a:t>Where is it?</a:t>
            </a:r>
            <a:endParaRPr sz="3000" b="0" dirty="0"/>
          </a:p>
          <a:p>
            <a:pPr marL="457200" lvl="0" indent="-419100">
              <a:spcBef>
                <a:spcPts val="0"/>
              </a:spcBef>
              <a:spcAft>
                <a:spcPts val="0"/>
              </a:spcAft>
              <a:buSzPts val="3000"/>
              <a:buChar char="●"/>
            </a:pPr>
            <a:r>
              <a:rPr lang="en" sz="3000" b="0" dirty="0"/>
              <a:t>Who owns it?</a:t>
            </a:r>
            <a:endParaRPr sz="3000" b="0" dirty="0"/>
          </a:p>
          <a:p>
            <a:pPr marL="457200" lvl="0" indent="-419100">
              <a:spcBef>
                <a:spcPts val="0"/>
              </a:spcBef>
              <a:spcAft>
                <a:spcPts val="0"/>
              </a:spcAft>
              <a:buSzPts val="3000"/>
              <a:buChar char="●"/>
            </a:pPr>
            <a:r>
              <a:rPr lang="en" sz="3000" b="0" dirty="0"/>
              <a:t>What type of content is it?</a:t>
            </a:r>
            <a:endParaRPr sz="3000" b="0" dirty="0"/>
          </a:p>
          <a:p>
            <a:pPr marL="457200" lvl="0" indent="-419100" rtl="0">
              <a:spcBef>
                <a:spcPts val="0"/>
              </a:spcBef>
              <a:spcAft>
                <a:spcPts val="0"/>
              </a:spcAft>
              <a:buSzPts val="3000"/>
              <a:buChar char="●"/>
            </a:pPr>
            <a:r>
              <a:rPr lang="en" sz="3000" b="0" dirty="0"/>
              <a:t>Is it current?</a:t>
            </a:r>
            <a:endParaRPr sz="3000" b="0" dirty="0"/>
          </a:p>
          <a:p>
            <a:pPr marL="457200" lvl="0" indent="-419100" rtl="0">
              <a:spcBef>
                <a:spcPts val="0"/>
              </a:spcBef>
              <a:spcAft>
                <a:spcPts val="0"/>
              </a:spcAft>
              <a:buSzPts val="3000"/>
              <a:buChar char="●"/>
            </a:pPr>
            <a:r>
              <a:rPr lang="en" sz="3000" b="0" dirty="0"/>
              <a:t>When was it last updated?</a:t>
            </a:r>
            <a:endParaRPr sz="3000" b="0" dirty="0"/>
          </a:p>
          <a:p>
            <a:pPr marL="457200" lvl="0" indent="-419100" rtl="0">
              <a:spcBef>
                <a:spcPts val="0"/>
              </a:spcBef>
              <a:spcAft>
                <a:spcPts val="0"/>
              </a:spcAft>
              <a:buSzPts val="3000"/>
              <a:buChar char="●"/>
            </a:pPr>
            <a:r>
              <a:rPr lang="en" sz="3000" b="0" dirty="0"/>
              <a:t>What </a:t>
            </a:r>
            <a:r>
              <a:rPr lang="en-US" sz="3000" b="0" dirty="0" smtClean="0"/>
              <a:t>do you know about </a:t>
            </a:r>
            <a:r>
              <a:rPr lang="en" sz="3000" b="0" dirty="0" smtClean="0"/>
              <a:t>the traffic</a:t>
            </a:r>
            <a:r>
              <a:rPr lang="en-US" sz="3000" b="0" dirty="0" smtClean="0"/>
              <a:t> to your website</a:t>
            </a:r>
            <a:r>
              <a:rPr lang="en" sz="3000" b="0" dirty="0" smtClean="0"/>
              <a:t>?</a:t>
            </a: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endParaRPr sz="3000" b="0" dirty="0"/>
          </a:p>
          <a:p>
            <a:pPr marL="0" lvl="0" indent="0" rtl="0">
              <a:spcBef>
                <a:spcPts val="0"/>
              </a:spcBef>
              <a:spcAft>
                <a:spcPts val="0"/>
              </a:spcAft>
              <a:buNone/>
            </a:pPr>
            <a:r>
              <a:rPr lang="en" sz="3000" b="0" dirty="0"/>
              <a:t>Refer to </a:t>
            </a:r>
            <a:r>
              <a:rPr lang="en" sz="3000" b="0" u="sng" dirty="0">
                <a:solidFill>
                  <a:schemeClr val="hlink"/>
                </a:solidFill>
                <a:hlinkClick r:id="rId3"/>
              </a:rPr>
              <a:t>Audit content</a:t>
            </a:r>
            <a:r>
              <a:rPr lang="en" sz="3000" b="0" dirty="0"/>
              <a:t> </a:t>
            </a:r>
            <a:endParaRPr sz="30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TA-Theme-2017">
  <a:themeElements>
    <a:clrScheme name="DTA-2017">
      <a:dk1>
        <a:srgbClr val="525252"/>
      </a:dk1>
      <a:lt1>
        <a:srgbClr val="FFFFFF"/>
      </a:lt1>
      <a:dk2>
        <a:srgbClr val="255E8C"/>
      </a:dk2>
      <a:lt2>
        <a:srgbClr val="22A0CB"/>
      </a:lt2>
      <a:accent1>
        <a:srgbClr val="45C2F0"/>
      </a:accent1>
      <a:accent2>
        <a:srgbClr val="912B87"/>
      </a:accent2>
      <a:accent3>
        <a:srgbClr val="C52A72"/>
      </a:accent3>
      <a:accent4>
        <a:srgbClr val="EF6A30"/>
      </a:accent4>
      <a:accent5>
        <a:srgbClr val="859949"/>
      </a:accent5>
      <a:accent6>
        <a:srgbClr val="909496"/>
      </a:accent6>
      <a:hlink>
        <a:srgbClr val="53BCE0"/>
      </a:hlink>
      <a:folHlink>
        <a:srgbClr val="22A0C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9DAEF9FD01DF449735DE316929DB7C" ma:contentTypeVersion="13" ma:contentTypeDescription="Create a new document." ma:contentTypeScope="" ma:versionID="866852a8c5330742d171934d26093455">
  <xsd:schema xmlns:xsd="http://www.w3.org/2001/XMLSchema" xmlns:xs="http://www.w3.org/2001/XMLSchema" xmlns:p="http://schemas.microsoft.com/office/2006/metadata/properties" xmlns:ns2="e7eccd97-03b1-43fb-84dd-0a3bf4031a77" xmlns:ns3="b4e236f1-7f55-4f6f-89ec-2b4b387965cf" targetNamespace="http://schemas.microsoft.com/office/2006/metadata/properties" ma:root="true" ma:fieldsID="7a23d139989dc5ea315d001aa8097f07" ns2:_="" ns3:_="">
    <xsd:import namespace="e7eccd97-03b1-43fb-84dd-0a3bf4031a77"/>
    <xsd:import namespace="b4e236f1-7f55-4f6f-89ec-2b4b387965c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ccd97-03b1-43fb-84dd-0a3bf4031a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e236f1-7f55-4f6f-89ec-2b4b387965c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524F0B-D7FF-40B3-AB00-F23787F533BD}"/>
</file>

<file path=customXml/itemProps2.xml><?xml version="1.0" encoding="utf-8"?>
<ds:datastoreItem xmlns:ds="http://schemas.openxmlformats.org/officeDocument/2006/customXml" ds:itemID="{F905D540-B41F-438B-9750-39B4683E6A5A}"/>
</file>

<file path=customXml/itemProps3.xml><?xml version="1.0" encoding="utf-8"?>
<ds:datastoreItem xmlns:ds="http://schemas.openxmlformats.org/officeDocument/2006/customXml" ds:itemID="{DCE3F0AC-D07A-4918-AF5C-B567247A330A}"/>
</file>

<file path=docProps/app.xml><?xml version="1.0" encoding="utf-8"?>
<Properties xmlns="http://schemas.openxmlformats.org/officeDocument/2006/extended-properties" xmlns:vt="http://schemas.openxmlformats.org/officeDocument/2006/docPropsVTypes">
  <TotalTime>60</TotalTime>
  <Words>1045</Words>
  <Application>Microsoft Office PowerPoint</Application>
  <PresentationFormat>Custom</PresentationFormat>
  <Paragraphs>223</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Helvetica Neue</vt:lpstr>
      <vt:lpstr>Montserrat</vt:lpstr>
      <vt:lpstr>DTA-Theme-2017</vt:lpstr>
      <vt:lpstr>Content strategy template</vt:lpstr>
      <vt:lpstr>As a website team  we need a shared understanding of our content problems  so that we deliver content that addresses these problems.</vt:lpstr>
      <vt:lpstr>When to use this template A content strategy is a critical step at the beginning of any new project that involves content. It happens before the content is created and continues on when the content is live.  Use this template to help create a content strategy for: new services new applications new websites website redesigns This template can also be used to create a content strategy to improve existing content. For example: adding new information to a website for machinery-of-government changes when migrating content to a new system</vt:lpstr>
      <vt:lpstr>How to use this template Start it at the beginning of a project. Rebrand it. Use it as a working document, adding information as it becomes available. Summarise information and link to source material, rather than duplicate. Amend it to work in your context — it’s not one size fits all. Keep it up to date. Share it regularly so that everyone is on the same page.</vt:lpstr>
      <vt:lpstr>PowerPoint Presentation</vt:lpstr>
      <vt:lpstr> The problem   Show a clear problem using data or visuals. You could use:   an ecosystem map  screenshots of your current state data visualisation using Google Analytics  usability videos showing failure previous research case studies and facts       Refer to: Understand your content ecosystem and Start a content strategy  </vt:lpstr>
      <vt:lpstr>2. Business goals   Summarise what the your project is trying to achieve.   What are the business and project goals? What does success mean to your agency?  Summarise how you got this information and link to external documents, for example:  stakeholder interviews surveys web analytics data reports    Refer to Identify business needs </vt:lpstr>
      <vt:lpstr>3. User research   Summarise any user research you have done so far to inform the content strategy. Ask:  Who are our users? What do they want? What problems do we need to solve for them through content?  Link to the source artefacts, for example:  user profiles user stories user journeys   Refer to Define user content needs    </vt:lpstr>
      <vt:lpstr>4. Current content   Summarise the state of the current content. For example:  How much content is there? Where is it? Who owns it? What type of content is it? Is it current? When was it last updated? What do you know about the traffic to your website?     Refer to Audit content </vt:lpstr>
      <vt:lpstr>5. Key insights   Call out any key insights you have gained so far:  example 1 example 2 example 3       </vt:lpstr>
      <vt:lpstr>6. Success measures  Summarise how success of the content will be measured.  What are the content goals? What metrics will you use? What are the baselines? How will you test the content?        Refer to Set goals and measure success</vt:lpstr>
      <vt:lpstr>7. Content governance model  How will you govern content to make sure it delivers on your content strategy and is properly managed on an ongoing basis?    Do you already have a content governance model or do you need to prepare one? Is everyone aligned on the content governance model? Does everyone understand their roles? Do the people involved have the right skills? Have you mapped your workflow?     Refer to Set up your governance and Identify content tasks and skills </vt:lpstr>
      <vt:lpstr>8. Workflow and CMS  Define the workflow through each step of the content lifecycle.  Make sure your CMS is set up to support your workflow.            Refer to Design a workflow and Choose and configure your CMS          </vt:lpstr>
      <vt:lpstr>9. Information architecture  Start thinking about the structure of the content and take time to develop it properly.  Pull out user insights and analytics gained so far that inform the information architecture (IA). Decide on your approach and start to build the IA. Plan how you will test and refine it.        Refer to Improve your information architecture </vt:lpstr>
      <vt:lpstr>10. Search engine optimisation  Plan which methods and techniques you will use to optimise your content for search engines. Think about:  keywords URL structure page titles and descriptions backlinks structured data and schema snippets and rich answers    Refer to Define your SEO strategy </vt:lpstr>
      <vt:lpstr>11. Editorial guidelines   What editorial guidelines will guide your writers? Do you already have some or do you need to create them?  These should cover:  voice and tone writing style punctuation and grammar terms and phrases formatting writing for everyone (accessibility and inclusivity)   Refer to the Style Manual </vt:lpstr>
      <vt:lpstr>12. Activities and timeline  Define each activity that needs to happen to deliver your content strategy:  what the activity is why it needs to be done what skills it will take to get it done who needs to be involved how long it will take when it needs to be done by any dependencies  Add these activities to your project plan or backlog. </vt:lpstr>
      <vt:lpstr>13. Next steps  This is just the first part of your content strategy.   You should continue to use this document and update it with all your findings.           Refer to Set goals and measure success and Set up your governance  </vt:lpstr>
      <vt:lpstr>  -End-  Well done — you now have your living strategy in place!    Now you can prepare to implement it.     For more guidance on content strategy and other topics, visit the Digital Profession.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strategy template</dc:title>
  <cp:lastModifiedBy>Lechlein, Peter</cp:lastModifiedBy>
  <cp:revision>28</cp:revision>
  <dcterms:modified xsi:type="dcterms:W3CDTF">2022-05-30T02:57:18Z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0x010100839DAEF9FD01DF449735DE316929DB7C</vt:lpwstr>
  </property>
</Properties>
</file>